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60" r:id="rId3"/>
    <p:sldId id="290" r:id="rId4"/>
    <p:sldId id="261" r:id="rId5"/>
    <p:sldId id="289" r:id="rId6"/>
    <p:sldId id="257" r:id="rId7"/>
    <p:sldId id="258" r:id="rId8"/>
    <p:sldId id="259" r:id="rId9"/>
    <p:sldId id="263" r:id="rId10"/>
    <p:sldId id="271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62" r:id="rId19"/>
    <p:sldId id="272" r:id="rId20"/>
    <p:sldId id="273" r:id="rId21"/>
    <p:sldId id="274" r:id="rId22"/>
    <p:sldId id="280" r:id="rId23"/>
    <p:sldId id="281" r:id="rId24"/>
    <p:sldId id="275" r:id="rId25"/>
    <p:sldId id="276" r:id="rId26"/>
    <p:sldId id="277" r:id="rId27"/>
    <p:sldId id="278" r:id="rId28"/>
    <p:sldId id="279" r:id="rId29"/>
    <p:sldId id="288" r:id="rId30"/>
    <p:sldId id="285" r:id="rId31"/>
    <p:sldId id="286" r:id="rId32"/>
    <p:sldId id="284" r:id="rId33"/>
    <p:sldId id="282" r:id="rId34"/>
    <p:sldId id="283" r:id="rId35"/>
    <p:sldId id="28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91"/>
    <p:restoredTop sz="83494"/>
  </p:normalViewPr>
  <p:slideViewPr>
    <p:cSldViewPr snapToGrid="0" snapToObjects="1">
      <p:cViewPr varScale="1">
        <p:scale>
          <a:sx n="97" d="100"/>
          <a:sy n="97" d="100"/>
        </p:scale>
        <p:origin x="240" y="3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9832C8-C39C-D74B-A41E-9490FBD34C1E}" type="datetimeFigureOut">
              <a:rPr lang="en-US" smtClean="0"/>
              <a:t>1/5/19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94ABD5-323F-134F-B0F1-3534CD9F9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19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WIFM:</a:t>
            </a:r>
          </a:p>
          <a:p>
            <a:pPr marL="228600" indent="-228600">
              <a:buAutoNum type="arabicParenR"/>
            </a:pPr>
            <a:r>
              <a:rPr lang="en-US" dirty="0" smtClean="0"/>
              <a:t>Placement of turbines is important due to wake</a:t>
            </a:r>
          </a:p>
          <a:p>
            <a:pPr marL="228600" indent="-228600">
              <a:buAutoNum type="arabicParenR"/>
            </a:pPr>
            <a:r>
              <a:rPr lang="en-US" dirty="0" smtClean="0"/>
              <a:t>SADS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538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Trend to notice here is that</a:t>
            </a:r>
            <a:r>
              <a:rPr lang="en-US" baseline="0" dirty="0" smtClean="0"/>
              <a:t> there is no general pattern </a:t>
            </a:r>
            <a:r>
              <a:rPr lang="mr-IN" baseline="0" dirty="0" smtClean="0"/>
              <a:t>–</a:t>
            </a:r>
            <a:r>
              <a:rPr lang="en-US" baseline="0" dirty="0" smtClean="0"/>
              <a:t> each had a different approach.</a:t>
            </a:r>
          </a:p>
          <a:p>
            <a:r>
              <a:rPr lang="en-US" baseline="0" dirty="0" smtClean="0"/>
              <a:t>	- sub4 was the best. Arrayed some on the outside, and then a row perpendicular to the wind rose</a:t>
            </a:r>
          </a:p>
          <a:p>
            <a:r>
              <a:rPr lang="en-US" baseline="0" dirty="0" smtClean="0"/>
              <a:t>	- sub2 used a rotational method to find superior result</a:t>
            </a:r>
          </a:p>
          <a:p>
            <a:r>
              <a:rPr lang="en-US" baseline="0" dirty="0" smtClean="0"/>
              <a:t>	- sub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69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Interesting</a:t>
            </a:r>
            <a:r>
              <a:rPr lang="en-US" baseline="0" dirty="0" smtClean="0"/>
              <a:t> thing to notice here is that 1, 2, and 3 didn’t find their own placement as the best.</a:t>
            </a:r>
          </a:p>
          <a:p>
            <a:r>
              <a:rPr lang="en-US" baseline="0" dirty="0" smtClean="0"/>
              <a:t>Means that there were optima with their model that their optimization method didn’t find </a:t>
            </a:r>
            <a:r>
              <a:rPr lang="mr-IN" baseline="0" dirty="0" smtClean="0"/>
              <a:t>–</a:t>
            </a:r>
            <a:r>
              <a:rPr lang="en-US" baseline="0" dirty="0" smtClean="0"/>
              <a:t> could be time, could be algorithm, could be pairing of algorithm with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15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Of</a:t>
            </a:r>
            <a:r>
              <a:rPr lang="en-US" baseline="0" dirty="0" smtClean="0"/>
              <a:t> note, the top 3 submissions (#4, #2, and #10)</a:t>
            </a:r>
          </a:p>
          <a:p>
            <a:r>
              <a:rPr lang="en-US" baseline="0" dirty="0" smtClean="0"/>
              <a:t>   - All 3 used gradient-based methods</a:t>
            </a:r>
          </a:p>
          <a:p>
            <a:r>
              <a:rPr lang="en-US" dirty="0" smtClean="0"/>
              <a:t>   - Order of magnitudes on time are different</a:t>
            </a:r>
          </a:p>
          <a:p>
            <a:r>
              <a:rPr lang="en-US" baseline="0" dirty="0" smtClean="0"/>
              <a:t>   - Comparing 4 to 10, use of these methods is a time-tradeoff. In the 64 turbine case, sub4 found a superior result, but took about 4 times longer.</a:t>
            </a:r>
          </a:p>
          <a:p>
            <a:r>
              <a:rPr lang="en-US" baseline="0" dirty="0" smtClean="0"/>
              <a:t>      - The tradeoff in use would be time vs power </a:t>
            </a:r>
            <a:r>
              <a:rPr lang="mr-IN" baseline="0" dirty="0" smtClean="0"/>
              <a:t>–</a:t>
            </a:r>
            <a:r>
              <a:rPr lang="en-US" baseline="0" dirty="0" smtClean="0"/>
              <a:t> if you need a quick solution with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340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:</a:t>
            </a:r>
          </a:p>
          <a:p>
            <a:r>
              <a:rPr lang="en-US" dirty="0" smtClean="0"/>
              <a:t>1) Note that you corrected the 36 turbine case table from paper (insert #6)</a:t>
            </a:r>
          </a:p>
          <a:p>
            <a:r>
              <a:rPr lang="en-US" dirty="0" smtClean="0"/>
              <a:t>2) Note</a:t>
            </a:r>
            <a:r>
              <a:rPr lang="en-US" baseline="0" dirty="0" smtClean="0"/>
              <a:t> that you corrected </a:t>
            </a:r>
            <a:r>
              <a:rPr lang="en-US" dirty="0" smtClean="0"/>
              <a:t>cs2’s naming in the results table for subs 4 and 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338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WIFM:</a:t>
            </a:r>
          </a:p>
          <a:p>
            <a:pPr marL="228600" indent="-228600">
              <a:buAutoNum type="arabicParenR"/>
            </a:pPr>
            <a:r>
              <a:rPr lang="en-US" dirty="0" smtClean="0"/>
              <a:t>Placement of turbines is important due to wake</a:t>
            </a:r>
          </a:p>
          <a:p>
            <a:pPr marL="228600" indent="-228600">
              <a:buAutoNum type="arabicParenR"/>
            </a:pPr>
            <a:r>
              <a:rPr lang="en-US" dirty="0" smtClean="0"/>
              <a:t>SADS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19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Waked rotors feel both:</a:t>
            </a:r>
          </a:p>
          <a:p>
            <a:r>
              <a:rPr lang="en-US" dirty="0" smtClean="0"/>
              <a:t>	1) Decrease</a:t>
            </a:r>
            <a:r>
              <a:rPr lang="en-US" baseline="0" dirty="0" smtClean="0"/>
              <a:t> wind velocity (so less power)</a:t>
            </a:r>
          </a:p>
          <a:p>
            <a:r>
              <a:rPr lang="en-US" baseline="0" dirty="0" smtClean="0"/>
              <a:t>	2) Increased stress (so shorter lifespan)</a:t>
            </a:r>
          </a:p>
          <a:p>
            <a:r>
              <a:rPr lang="en-US" baseline="0" dirty="0" smtClean="0"/>
              <a:t>Maybe Jared’s graphic??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727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Rotors in this waked</a:t>
            </a:r>
            <a:r>
              <a:rPr lang="en-US" baseline="0" dirty="0" smtClean="0"/>
              <a:t> area</a:t>
            </a:r>
            <a:r>
              <a:rPr lang="en-US" dirty="0" smtClean="0"/>
              <a:t> feel both:</a:t>
            </a:r>
          </a:p>
          <a:p>
            <a:r>
              <a:rPr lang="en-US" dirty="0" smtClean="0"/>
              <a:t>	1) Decrease</a:t>
            </a:r>
            <a:r>
              <a:rPr lang="en-US" baseline="0" dirty="0" smtClean="0"/>
              <a:t> wind velocity (so less power)</a:t>
            </a:r>
          </a:p>
          <a:p>
            <a:r>
              <a:rPr lang="en-US" baseline="0" dirty="0" smtClean="0"/>
              <a:t>	2) Increased stress (so shorter lifespan)</a:t>
            </a:r>
          </a:p>
          <a:p>
            <a:r>
              <a:rPr lang="en-US" baseline="0" dirty="0" smtClean="0"/>
              <a:t>Maybe Jared’s graphic??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944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used perfect squares to permit grid formations</a:t>
            </a:r>
          </a:p>
          <a:p>
            <a:r>
              <a:rPr lang="en-US" baseline="0" dirty="0" smtClean="0"/>
              <a:t>Sizes roughly double in size to test for scalability of design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48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we</a:t>
            </a:r>
            <a:r>
              <a:rPr lang="en-US" baseline="0" dirty="0" smtClean="0"/>
              <a:t> want to explore differences in wake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755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certain models preclude</a:t>
            </a:r>
            <a:r>
              <a:rPr lang="en-US" baseline="0" dirty="0" smtClean="0"/>
              <a:t> certain optimization methods,</a:t>
            </a:r>
          </a:p>
          <a:p>
            <a:r>
              <a:rPr lang="en-US" baseline="0" dirty="0" smtClean="0"/>
              <a:t>so we had to let the participants pick both.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464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</a:t>
            </a:r>
            <a:r>
              <a:rPr lang="en-US" baseline="0" dirty="0" smtClean="0"/>
              <a:t>e didn’t have enough time to conduct an LES</a:t>
            </a:r>
          </a:p>
          <a:p>
            <a:r>
              <a:rPr lang="en-US" baseline="0" dirty="0" smtClean="0"/>
              <a:t>   Our analysis came from a cross-comparison of participant results through their individual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29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Trends:</a:t>
            </a:r>
          </a:p>
          <a:p>
            <a:r>
              <a:rPr lang="en-US" dirty="0" smtClean="0"/>
              <a:t>	#2 </a:t>
            </a:r>
            <a:r>
              <a:rPr lang="en-US" dirty="0" err="1" smtClean="0"/>
              <a:t>incresed</a:t>
            </a:r>
            <a:r>
              <a:rPr lang="en-US" dirty="0" smtClean="0"/>
              <a:t> every time</a:t>
            </a:r>
          </a:p>
          <a:p>
            <a:r>
              <a:rPr lang="en-US" dirty="0" smtClean="0"/>
              <a:t>	#5 decreased every</a:t>
            </a:r>
            <a:r>
              <a:rPr lang="en-US" baseline="0" dirty="0" smtClean="0"/>
              <a:t> time</a:t>
            </a:r>
          </a:p>
          <a:p>
            <a:r>
              <a:rPr lang="en-US" baseline="0" dirty="0" smtClean="0"/>
              <a:t>	#1 kept getting best</a:t>
            </a:r>
          </a:p>
          <a:p>
            <a:r>
              <a:rPr lang="en-US" baseline="0" dirty="0" smtClean="0"/>
              <a:t>	Everyone improved on the provided example layout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13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4A7BA-139F-7545-B970-522184E56786}" type="datetimeFigureOut">
              <a:rPr lang="en-US" smtClean="0"/>
              <a:t>1/5/19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D813C-696A-6541-A4D3-AE9796745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4A7BA-139F-7545-B970-522184E56786}" type="datetimeFigureOut">
              <a:rPr lang="en-US" smtClean="0"/>
              <a:t>1/5/19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D813C-696A-6541-A4D3-AE9796745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4A7BA-139F-7545-B970-522184E56786}" type="datetimeFigureOut">
              <a:rPr lang="en-US" smtClean="0"/>
              <a:t>1/5/19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D813C-696A-6541-A4D3-AE9796745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4A7BA-139F-7545-B970-522184E56786}" type="datetimeFigureOut">
              <a:rPr lang="en-US" smtClean="0"/>
              <a:t>1/5/19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D813C-696A-6541-A4D3-AE9796745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4A7BA-139F-7545-B970-522184E56786}" type="datetimeFigureOut">
              <a:rPr lang="en-US" smtClean="0"/>
              <a:t>1/5/19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D813C-696A-6541-A4D3-AE9796745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4A7BA-139F-7545-B970-522184E56786}" type="datetimeFigureOut">
              <a:rPr lang="en-US" smtClean="0"/>
              <a:t>1/5/19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D813C-696A-6541-A4D3-AE9796745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4A7BA-139F-7545-B970-522184E56786}" type="datetimeFigureOut">
              <a:rPr lang="en-US" smtClean="0"/>
              <a:t>1/5/19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D813C-696A-6541-A4D3-AE9796745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4A7BA-139F-7545-B970-522184E56786}" type="datetimeFigureOut">
              <a:rPr lang="en-US" smtClean="0"/>
              <a:t>1/5/19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D813C-696A-6541-A4D3-AE9796745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4A7BA-139F-7545-B970-522184E56786}" type="datetimeFigureOut">
              <a:rPr lang="en-US" smtClean="0"/>
              <a:t>1/5/19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D813C-696A-6541-A4D3-AE9796745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4A7BA-139F-7545-B970-522184E56786}" type="datetimeFigureOut">
              <a:rPr lang="en-US" smtClean="0"/>
              <a:t>1/5/19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D813C-696A-6541-A4D3-AE9796745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4A7BA-139F-7545-B970-522184E56786}" type="datetimeFigureOut">
              <a:rPr lang="en-US" smtClean="0"/>
              <a:t>1/5/19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D813C-696A-6541-A4D3-AE9796745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C4A7BA-139F-7545-B970-522184E56786}" type="datetimeFigureOut">
              <a:rPr lang="en-US" smtClean="0"/>
              <a:t>1/5/19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8D813C-696A-6541-A4D3-AE9796745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500" b="1" dirty="0" smtClean="0"/>
              <a:t>Best Practices for Wake Model and Optimization Algorithm</a:t>
            </a:r>
            <a:br>
              <a:rPr lang="en-US" sz="4500" b="1" dirty="0" smtClean="0"/>
            </a:br>
            <a:r>
              <a:rPr lang="en-US" sz="4500" b="1" dirty="0" smtClean="0"/>
              <a:t>Selection in Wind Farm Layout Optimization</a:t>
            </a:r>
            <a:endParaRPr lang="en-US" sz="45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SciTech 2018</a:t>
            </a:r>
          </a:p>
          <a:p>
            <a:r>
              <a:rPr lang="en-US" dirty="0" smtClean="0"/>
              <a:t>BYU </a:t>
            </a:r>
            <a:r>
              <a:rPr lang="mr-IN" dirty="0" smtClean="0"/>
              <a:t>–</a:t>
            </a:r>
            <a:r>
              <a:rPr lang="en-US" dirty="0" smtClean="0"/>
              <a:t> IEA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 Farm Scenario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Turbine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570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 Farm Scenario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Turbine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Boundary</a:t>
            </a:r>
          </a:p>
        </p:txBody>
      </p:sp>
    </p:spTree>
    <p:extLst>
      <p:ext uri="{BB962C8B-B14F-4D97-AF65-F5344CB8AC3E}">
        <p14:creationId xmlns:p14="http://schemas.microsoft.com/office/powerpoint/2010/main" val="736470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 Farm Scenario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Turbine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Boundary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Wind Rose</a:t>
            </a:r>
          </a:p>
        </p:txBody>
      </p:sp>
    </p:spTree>
    <p:extLst>
      <p:ext uri="{BB962C8B-B14F-4D97-AF65-F5344CB8AC3E}">
        <p14:creationId xmlns:p14="http://schemas.microsoft.com/office/powerpoint/2010/main" val="191407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 Farm Scenario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Turbine</a:t>
            </a:r>
          </a:p>
          <a:p>
            <a:pPr lvl="1"/>
            <a:r>
              <a:rPr lang="en-US" dirty="0" smtClean="0"/>
              <a:t>IEA’s 3.35 MW reference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Boundary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Wind Rose</a:t>
            </a:r>
          </a:p>
        </p:txBody>
      </p:sp>
    </p:spTree>
    <p:extLst>
      <p:ext uri="{BB962C8B-B14F-4D97-AF65-F5344CB8AC3E}">
        <p14:creationId xmlns:p14="http://schemas.microsoft.com/office/powerpoint/2010/main" val="54572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 Farm Scenario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Turbine</a:t>
            </a:r>
          </a:p>
          <a:p>
            <a:pPr lvl="1"/>
            <a:r>
              <a:rPr lang="en-US" dirty="0" smtClean="0"/>
              <a:t>IEA’s 3.35 MW reference</a:t>
            </a:r>
          </a:p>
          <a:p>
            <a:pPr lvl="1"/>
            <a:r>
              <a:rPr lang="en-US" dirty="0" smtClean="0"/>
              <a:t>Cut-in at 9.8 m/s</a:t>
            </a:r>
          </a:p>
          <a:p>
            <a:r>
              <a:rPr lang="en-US" dirty="0" smtClean="0"/>
              <a:t>Boundary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Wind Rose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162" y="1494742"/>
            <a:ext cx="32004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2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662" y="2328288"/>
            <a:ext cx="4233041" cy="31747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 Farm Scenario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Turbine</a:t>
            </a:r>
          </a:p>
          <a:p>
            <a:pPr lvl="1"/>
            <a:r>
              <a:rPr lang="en-US" dirty="0" smtClean="0"/>
              <a:t>IEA’s 3.35 MW reference</a:t>
            </a:r>
          </a:p>
          <a:p>
            <a:pPr lvl="1"/>
            <a:r>
              <a:rPr lang="en-US" dirty="0" smtClean="0"/>
              <a:t>Cut-in at 9.8 m/s</a:t>
            </a:r>
          </a:p>
          <a:p>
            <a:r>
              <a:rPr lang="en-US" dirty="0" smtClean="0"/>
              <a:t>Boundary</a:t>
            </a:r>
          </a:p>
          <a:p>
            <a:pPr lvl="1"/>
            <a:r>
              <a:rPr lang="en-US" dirty="0" smtClean="0"/>
              <a:t>Circular</a:t>
            </a:r>
          </a:p>
          <a:p>
            <a:r>
              <a:rPr lang="en-US" dirty="0" smtClean="0"/>
              <a:t>Wind Rose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162" y="1494742"/>
            <a:ext cx="32004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2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662" y="2328288"/>
            <a:ext cx="4233041" cy="31747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 Farm Scenario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Turbine</a:t>
            </a:r>
          </a:p>
          <a:p>
            <a:pPr lvl="1"/>
            <a:r>
              <a:rPr lang="en-US" dirty="0" smtClean="0"/>
              <a:t>IEA’s 3.35 MW reference</a:t>
            </a:r>
          </a:p>
          <a:p>
            <a:pPr lvl="1"/>
            <a:r>
              <a:rPr lang="en-US" dirty="0" smtClean="0"/>
              <a:t>Cut-in at 9.8 m/s</a:t>
            </a:r>
          </a:p>
          <a:p>
            <a:r>
              <a:rPr lang="en-US" dirty="0" smtClean="0"/>
              <a:t>Boundary</a:t>
            </a:r>
          </a:p>
          <a:p>
            <a:pPr lvl="1"/>
            <a:r>
              <a:rPr lang="en-US" dirty="0" smtClean="0"/>
              <a:t>Circular</a:t>
            </a:r>
          </a:p>
          <a:p>
            <a:r>
              <a:rPr lang="en-US" dirty="0" smtClean="0"/>
              <a:t>Wind Rose</a:t>
            </a:r>
          </a:p>
          <a:p>
            <a:pPr lvl="1"/>
            <a:r>
              <a:rPr lang="en-US" dirty="0" smtClean="0"/>
              <a:t>Bimodal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162" y="1494742"/>
            <a:ext cx="32004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6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662" y="2328288"/>
            <a:ext cx="4233041" cy="31747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 Farm Scenario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Turbine</a:t>
            </a:r>
          </a:p>
          <a:p>
            <a:pPr lvl="1"/>
            <a:r>
              <a:rPr lang="en-US" dirty="0" smtClean="0"/>
              <a:t>IEA’s 3.35 MW reference</a:t>
            </a:r>
          </a:p>
          <a:p>
            <a:pPr lvl="1"/>
            <a:r>
              <a:rPr lang="en-US" dirty="0" smtClean="0"/>
              <a:t>Cut-in at 9.8 m/s</a:t>
            </a:r>
          </a:p>
          <a:p>
            <a:r>
              <a:rPr lang="en-US" dirty="0" smtClean="0"/>
              <a:t>Boundary</a:t>
            </a:r>
          </a:p>
          <a:p>
            <a:pPr lvl="1"/>
            <a:r>
              <a:rPr lang="en-US" dirty="0" smtClean="0"/>
              <a:t>Circular</a:t>
            </a:r>
          </a:p>
          <a:p>
            <a:r>
              <a:rPr lang="en-US" dirty="0" smtClean="0"/>
              <a:t>Wind Rose</a:t>
            </a:r>
          </a:p>
          <a:p>
            <a:pPr lvl="1"/>
            <a:r>
              <a:rPr lang="en-US" dirty="0" smtClean="0"/>
              <a:t>Bimodal</a:t>
            </a:r>
          </a:p>
          <a:p>
            <a:pPr lvl="1"/>
            <a:r>
              <a:rPr lang="en-US" dirty="0" smtClean="0"/>
              <a:t>Off-axis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162" y="1494742"/>
            <a:ext cx="3200400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804" y="3489434"/>
            <a:ext cx="4373996" cy="328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2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3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Optimization Only</a:t>
            </a:r>
          </a:p>
        </p:txBody>
      </p:sp>
    </p:spTree>
    <p:extLst>
      <p:ext uri="{BB962C8B-B14F-4D97-AF65-F5344CB8AC3E}">
        <p14:creationId xmlns:p14="http://schemas.microsoft.com/office/powerpoint/2010/main" val="201335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78372"/>
            <a:ext cx="10515600" cy="579859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Oval 4"/>
          <p:cNvSpPr/>
          <p:nvPr/>
        </p:nvSpPr>
        <p:spPr>
          <a:xfrm rot="20849868">
            <a:off x="2182861" y="1237182"/>
            <a:ext cx="7237698" cy="389178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3878317" y="3520966"/>
            <a:ext cx="0" cy="557048"/>
          </a:xfrm>
          <a:custGeom>
            <a:avLst/>
            <a:gdLst>
              <a:gd name="connsiteX0" fmla="*/ 0 w 0"/>
              <a:gd name="connsiteY0" fmla="*/ 557048 h 557048"/>
              <a:gd name="connsiteX1" fmla="*/ 0 w 0"/>
              <a:gd name="connsiteY1" fmla="*/ 0 h 557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57048">
                <a:moveTo>
                  <a:pt x="0" y="557048"/>
                </a:move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4642347" y="2869324"/>
            <a:ext cx="497212" cy="1135117"/>
          </a:xfrm>
          <a:custGeom>
            <a:avLst/>
            <a:gdLst>
              <a:gd name="connsiteX0" fmla="*/ 339556 w 497212"/>
              <a:gd name="connsiteY0" fmla="*/ 1135117 h 1135117"/>
              <a:gd name="connsiteX1" fmla="*/ 329046 w 497212"/>
              <a:gd name="connsiteY1" fmla="*/ 168166 h 1135117"/>
              <a:gd name="connsiteX2" fmla="*/ 297515 w 497212"/>
              <a:gd name="connsiteY2" fmla="*/ 84083 h 1135117"/>
              <a:gd name="connsiteX3" fmla="*/ 265984 w 497212"/>
              <a:gd name="connsiteY3" fmla="*/ 21021 h 1135117"/>
              <a:gd name="connsiteX4" fmla="*/ 234453 w 497212"/>
              <a:gd name="connsiteY4" fmla="*/ 0 h 1135117"/>
              <a:gd name="connsiteX5" fmla="*/ 108329 w 497212"/>
              <a:gd name="connsiteY5" fmla="*/ 31531 h 1135117"/>
              <a:gd name="connsiteX6" fmla="*/ 87308 w 497212"/>
              <a:gd name="connsiteY6" fmla="*/ 63062 h 1135117"/>
              <a:gd name="connsiteX7" fmla="*/ 24246 w 497212"/>
              <a:gd name="connsiteY7" fmla="*/ 126124 h 1135117"/>
              <a:gd name="connsiteX8" fmla="*/ 3225 w 497212"/>
              <a:gd name="connsiteY8" fmla="*/ 189186 h 1135117"/>
              <a:gd name="connsiteX9" fmla="*/ 24246 w 497212"/>
              <a:gd name="connsiteY9" fmla="*/ 220717 h 1135117"/>
              <a:gd name="connsiteX10" fmla="*/ 66287 w 497212"/>
              <a:gd name="connsiteY10" fmla="*/ 252248 h 1135117"/>
              <a:gd name="connsiteX11" fmla="*/ 171391 w 497212"/>
              <a:gd name="connsiteY11" fmla="*/ 315310 h 1135117"/>
              <a:gd name="connsiteX12" fmla="*/ 255474 w 497212"/>
              <a:gd name="connsiteY12" fmla="*/ 357352 h 1135117"/>
              <a:gd name="connsiteX13" fmla="*/ 297515 w 497212"/>
              <a:gd name="connsiteY13" fmla="*/ 378373 h 1135117"/>
              <a:gd name="connsiteX14" fmla="*/ 339556 w 497212"/>
              <a:gd name="connsiteY14" fmla="*/ 388883 h 1135117"/>
              <a:gd name="connsiteX15" fmla="*/ 381598 w 497212"/>
              <a:gd name="connsiteY15" fmla="*/ 378373 h 1135117"/>
              <a:gd name="connsiteX16" fmla="*/ 423639 w 497212"/>
              <a:gd name="connsiteY16" fmla="*/ 304800 h 1135117"/>
              <a:gd name="connsiteX17" fmla="*/ 497212 w 497212"/>
              <a:gd name="connsiteY17" fmla="*/ 210207 h 1135117"/>
              <a:gd name="connsiteX18" fmla="*/ 465681 w 497212"/>
              <a:gd name="connsiteY18" fmla="*/ 136635 h 1135117"/>
              <a:gd name="connsiteX19" fmla="*/ 434150 w 497212"/>
              <a:gd name="connsiteY19" fmla="*/ 115614 h 1135117"/>
              <a:gd name="connsiteX20" fmla="*/ 150370 w 497212"/>
              <a:gd name="connsiteY20" fmla="*/ 126124 h 1135117"/>
              <a:gd name="connsiteX21" fmla="*/ 118839 w 497212"/>
              <a:gd name="connsiteY21" fmla="*/ 136635 h 1135117"/>
              <a:gd name="connsiteX22" fmla="*/ 129350 w 497212"/>
              <a:gd name="connsiteY22" fmla="*/ 273269 h 1135117"/>
              <a:gd name="connsiteX23" fmla="*/ 160881 w 497212"/>
              <a:gd name="connsiteY23" fmla="*/ 294290 h 1135117"/>
              <a:gd name="connsiteX24" fmla="*/ 287005 w 497212"/>
              <a:gd name="connsiteY24" fmla="*/ 325821 h 1135117"/>
              <a:gd name="connsiteX25" fmla="*/ 402619 w 497212"/>
              <a:gd name="connsiteY25" fmla="*/ 315310 h 1135117"/>
              <a:gd name="connsiteX26" fmla="*/ 434150 w 497212"/>
              <a:gd name="connsiteY26" fmla="*/ 273269 h 1135117"/>
              <a:gd name="connsiteX27" fmla="*/ 444660 w 497212"/>
              <a:gd name="connsiteY27" fmla="*/ 231228 h 1135117"/>
              <a:gd name="connsiteX28" fmla="*/ 455170 w 497212"/>
              <a:gd name="connsiteY28" fmla="*/ 199697 h 1135117"/>
              <a:gd name="connsiteX29" fmla="*/ 444660 w 497212"/>
              <a:gd name="connsiteY29" fmla="*/ 136635 h 1135117"/>
              <a:gd name="connsiteX30" fmla="*/ 381598 w 497212"/>
              <a:gd name="connsiteY30" fmla="*/ 105104 h 1135117"/>
              <a:gd name="connsiteX31" fmla="*/ 318536 w 497212"/>
              <a:gd name="connsiteY31" fmla="*/ 126124 h 1135117"/>
              <a:gd name="connsiteX32" fmla="*/ 265984 w 497212"/>
              <a:gd name="connsiteY32" fmla="*/ 199697 h 1135117"/>
              <a:gd name="connsiteX33" fmla="*/ 244963 w 497212"/>
              <a:gd name="connsiteY33" fmla="*/ 231228 h 1135117"/>
              <a:gd name="connsiteX34" fmla="*/ 244963 w 497212"/>
              <a:gd name="connsiteY34" fmla="*/ 346842 h 1135117"/>
              <a:gd name="connsiteX35" fmla="*/ 287005 w 497212"/>
              <a:gd name="connsiteY35" fmla="*/ 367862 h 1135117"/>
              <a:gd name="connsiteX36" fmla="*/ 371087 w 497212"/>
              <a:gd name="connsiteY36" fmla="*/ 357352 h 1135117"/>
              <a:gd name="connsiteX37" fmla="*/ 413129 w 497212"/>
              <a:gd name="connsiteY37" fmla="*/ 336331 h 1135117"/>
              <a:gd name="connsiteX38" fmla="*/ 465681 w 497212"/>
              <a:gd name="connsiteY38" fmla="*/ 262759 h 1135117"/>
              <a:gd name="connsiteX39" fmla="*/ 476191 w 497212"/>
              <a:gd name="connsiteY39" fmla="*/ 189186 h 1135117"/>
              <a:gd name="connsiteX40" fmla="*/ 465681 w 497212"/>
              <a:gd name="connsiteY40" fmla="*/ 126124 h 1135117"/>
              <a:gd name="connsiteX41" fmla="*/ 392108 w 497212"/>
              <a:gd name="connsiteY41" fmla="*/ 73573 h 1135117"/>
              <a:gd name="connsiteX42" fmla="*/ 350067 w 497212"/>
              <a:gd name="connsiteY42" fmla="*/ 52552 h 1135117"/>
              <a:gd name="connsiteX43" fmla="*/ 202922 w 497212"/>
              <a:gd name="connsiteY43" fmla="*/ 63062 h 1135117"/>
              <a:gd name="connsiteX44" fmla="*/ 192412 w 497212"/>
              <a:gd name="connsiteY44" fmla="*/ 157655 h 1135117"/>
              <a:gd name="connsiteX45" fmla="*/ 223943 w 497212"/>
              <a:gd name="connsiteY45" fmla="*/ 157655 h 113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97212" h="1135117">
                <a:moveTo>
                  <a:pt x="339556" y="1135117"/>
                </a:moveTo>
                <a:cubicBezTo>
                  <a:pt x="336053" y="812800"/>
                  <a:pt x="335760" y="490432"/>
                  <a:pt x="329046" y="168166"/>
                </a:cubicBezTo>
                <a:cubicBezTo>
                  <a:pt x="328339" y="134217"/>
                  <a:pt x="310242" y="113780"/>
                  <a:pt x="297515" y="84083"/>
                </a:cubicBezTo>
                <a:cubicBezTo>
                  <a:pt x="284692" y="54162"/>
                  <a:pt x="291234" y="46271"/>
                  <a:pt x="265984" y="21021"/>
                </a:cubicBezTo>
                <a:cubicBezTo>
                  <a:pt x="257052" y="12089"/>
                  <a:pt x="244963" y="7007"/>
                  <a:pt x="234453" y="0"/>
                </a:cubicBezTo>
                <a:cubicBezTo>
                  <a:pt x="191921" y="5316"/>
                  <a:pt x="143962" y="1837"/>
                  <a:pt x="108329" y="31531"/>
                </a:cubicBezTo>
                <a:cubicBezTo>
                  <a:pt x="98625" y="39618"/>
                  <a:pt x="95700" y="53621"/>
                  <a:pt x="87308" y="63062"/>
                </a:cubicBezTo>
                <a:cubicBezTo>
                  <a:pt x="67558" y="85281"/>
                  <a:pt x="24246" y="126124"/>
                  <a:pt x="24246" y="126124"/>
                </a:cubicBezTo>
                <a:cubicBezTo>
                  <a:pt x="17239" y="147145"/>
                  <a:pt x="-9066" y="170750"/>
                  <a:pt x="3225" y="189186"/>
                </a:cubicBezTo>
                <a:cubicBezTo>
                  <a:pt x="10232" y="199696"/>
                  <a:pt x="15314" y="211785"/>
                  <a:pt x="24246" y="220717"/>
                </a:cubicBezTo>
                <a:cubicBezTo>
                  <a:pt x="36632" y="233103"/>
                  <a:pt x="51936" y="242203"/>
                  <a:pt x="66287" y="252248"/>
                </a:cubicBezTo>
                <a:cubicBezTo>
                  <a:pt x="129703" y="296639"/>
                  <a:pt x="114618" y="286924"/>
                  <a:pt x="171391" y="315310"/>
                </a:cubicBezTo>
                <a:cubicBezTo>
                  <a:pt x="226725" y="370645"/>
                  <a:pt x="174921" y="330501"/>
                  <a:pt x="255474" y="357352"/>
                </a:cubicBezTo>
                <a:cubicBezTo>
                  <a:pt x="270338" y="362307"/>
                  <a:pt x="282845" y="372872"/>
                  <a:pt x="297515" y="378373"/>
                </a:cubicBezTo>
                <a:cubicBezTo>
                  <a:pt x="311040" y="383445"/>
                  <a:pt x="325542" y="385380"/>
                  <a:pt x="339556" y="388883"/>
                </a:cubicBezTo>
                <a:cubicBezTo>
                  <a:pt x="353570" y="385380"/>
                  <a:pt x="369579" y="386386"/>
                  <a:pt x="381598" y="378373"/>
                </a:cubicBezTo>
                <a:cubicBezTo>
                  <a:pt x="393720" y="370292"/>
                  <a:pt x="418788" y="312884"/>
                  <a:pt x="423639" y="304800"/>
                </a:cubicBezTo>
                <a:cubicBezTo>
                  <a:pt x="461352" y="241945"/>
                  <a:pt x="455215" y="252204"/>
                  <a:pt x="497212" y="210207"/>
                </a:cubicBezTo>
                <a:cubicBezTo>
                  <a:pt x="489171" y="178047"/>
                  <a:pt x="489874" y="160828"/>
                  <a:pt x="465681" y="136635"/>
                </a:cubicBezTo>
                <a:cubicBezTo>
                  <a:pt x="456749" y="127703"/>
                  <a:pt x="444660" y="122621"/>
                  <a:pt x="434150" y="115614"/>
                </a:cubicBezTo>
                <a:cubicBezTo>
                  <a:pt x="339557" y="119117"/>
                  <a:pt x="244819" y="119827"/>
                  <a:pt x="150370" y="126124"/>
                </a:cubicBezTo>
                <a:cubicBezTo>
                  <a:pt x="139316" y="126861"/>
                  <a:pt x="120406" y="125667"/>
                  <a:pt x="118839" y="136635"/>
                </a:cubicBezTo>
                <a:cubicBezTo>
                  <a:pt x="112379" y="181855"/>
                  <a:pt x="117580" y="229132"/>
                  <a:pt x="129350" y="273269"/>
                </a:cubicBezTo>
                <a:cubicBezTo>
                  <a:pt x="132605" y="285474"/>
                  <a:pt x="149583" y="288641"/>
                  <a:pt x="160881" y="294290"/>
                </a:cubicBezTo>
                <a:cubicBezTo>
                  <a:pt x="215277" y="321488"/>
                  <a:pt x="222536" y="316611"/>
                  <a:pt x="287005" y="325821"/>
                </a:cubicBezTo>
                <a:cubicBezTo>
                  <a:pt x="325543" y="322317"/>
                  <a:pt x="366176" y="328325"/>
                  <a:pt x="402619" y="315310"/>
                </a:cubicBezTo>
                <a:cubicBezTo>
                  <a:pt x="419116" y="309418"/>
                  <a:pt x="426316" y="288937"/>
                  <a:pt x="434150" y="273269"/>
                </a:cubicBezTo>
                <a:cubicBezTo>
                  <a:pt x="440610" y="260349"/>
                  <a:pt x="440692" y="245117"/>
                  <a:pt x="444660" y="231228"/>
                </a:cubicBezTo>
                <a:cubicBezTo>
                  <a:pt x="447704" y="220575"/>
                  <a:pt x="451667" y="210207"/>
                  <a:pt x="455170" y="199697"/>
                </a:cubicBezTo>
                <a:cubicBezTo>
                  <a:pt x="451667" y="178676"/>
                  <a:pt x="454190" y="155696"/>
                  <a:pt x="444660" y="136635"/>
                </a:cubicBezTo>
                <a:cubicBezTo>
                  <a:pt x="436510" y="120334"/>
                  <a:pt x="396522" y="110078"/>
                  <a:pt x="381598" y="105104"/>
                </a:cubicBezTo>
                <a:cubicBezTo>
                  <a:pt x="360577" y="112111"/>
                  <a:pt x="330827" y="107688"/>
                  <a:pt x="318536" y="126124"/>
                </a:cubicBezTo>
                <a:cubicBezTo>
                  <a:pt x="268996" y="200433"/>
                  <a:pt x="331168" y="108439"/>
                  <a:pt x="265984" y="199697"/>
                </a:cubicBezTo>
                <a:cubicBezTo>
                  <a:pt x="258642" y="209976"/>
                  <a:pt x="251970" y="220718"/>
                  <a:pt x="244963" y="231228"/>
                </a:cubicBezTo>
                <a:cubicBezTo>
                  <a:pt x="232567" y="280815"/>
                  <a:pt x="202808" y="311713"/>
                  <a:pt x="244963" y="346842"/>
                </a:cubicBezTo>
                <a:cubicBezTo>
                  <a:pt x="256999" y="356872"/>
                  <a:pt x="272991" y="360855"/>
                  <a:pt x="287005" y="367862"/>
                </a:cubicBezTo>
                <a:cubicBezTo>
                  <a:pt x="315032" y="364359"/>
                  <a:pt x="343685" y="364203"/>
                  <a:pt x="371087" y="357352"/>
                </a:cubicBezTo>
                <a:cubicBezTo>
                  <a:pt x="386287" y="353552"/>
                  <a:pt x="401233" y="346528"/>
                  <a:pt x="413129" y="336331"/>
                </a:cubicBezTo>
                <a:cubicBezTo>
                  <a:pt x="423268" y="327640"/>
                  <a:pt x="455835" y="277528"/>
                  <a:pt x="465681" y="262759"/>
                </a:cubicBezTo>
                <a:cubicBezTo>
                  <a:pt x="469184" y="238235"/>
                  <a:pt x="476191" y="213959"/>
                  <a:pt x="476191" y="189186"/>
                </a:cubicBezTo>
                <a:cubicBezTo>
                  <a:pt x="476191" y="167875"/>
                  <a:pt x="475211" y="145185"/>
                  <a:pt x="465681" y="126124"/>
                </a:cubicBezTo>
                <a:cubicBezTo>
                  <a:pt x="442087" y="78937"/>
                  <a:pt x="427749" y="88848"/>
                  <a:pt x="392108" y="73573"/>
                </a:cubicBezTo>
                <a:cubicBezTo>
                  <a:pt x="377707" y="67401"/>
                  <a:pt x="364081" y="59559"/>
                  <a:pt x="350067" y="52552"/>
                </a:cubicBezTo>
                <a:lnTo>
                  <a:pt x="202922" y="63062"/>
                </a:lnTo>
                <a:cubicBezTo>
                  <a:pt x="178749" y="72127"/>
                  <a:pt x="175631" y="140874"/>
                  <a:pt x="192412" y="157655"/>
                </a:cubicBezTo>
                <a:cubicBezTo>
                  <a:pt x="199844" y="165087"/>
                  <a:pt x="213433" y="157655"/>
                  <a:pt x="223943" y="15765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5770179" y="1299013"/>
            <a:ext cx="863145" cy="1170918"/>
          </a:xfrm>
          <a:custGeom>
            <a:avLst/>
            <a:gdLst>
              <a:gd name="connsiteX0" fmla="*/ 809297 w 863145"/>
              <a:gd name="connsiteY0" fmla="*/ 1170918 h 1170918"/>
              <a:gd name="connsiteX1" fmla="*/ 798787 w 863145"/>
              <a:gd name="connsiteY1" fmla="*/ 445704 h 1170918"/>
              <a:gd name="connsiteX2" fmla="*/ 767255 w 863145"/>
              <a:gd name="connsiteY2" fmla="*/ 403663 h 1170918"/>
              <a:gd name="connsiteX3" fmla="*/ 693683 w 863145"/>
              <a:gd name="connsiteY3" fmla="*/ 340601 h 1170918"/>
              <a:gd name="connsiteX4" fmla="*/ 609600 w 863145"/>
              <a:gd name="connsiteY4" fmla="*/ 288049 h 1170918"/>
              <a:gd name="connsiteX5" fmla="*/ 557049 w 863145"/>
              <a:gd name="connsiteY5" fmla="*/ 246008 h 1170918"/>
              <a:gd name="connsiteX6" fmla="*/ 430924 w 863145"/>
              <a:gd name="connsiteY6" fmla="*/ 203966 h 1170918"/>
              <a:gd name="connsiteX7" fmla="*/ 378373 w 863145"/>
              <a:gd name="connsiteY7" fmla="*/ 182946 h 1170918"/>
              <a:gd name="connsiteX8" fmla="*/ 273269 w 863145"/>
              <a:gd name="connsiteY8" fmla="*/ 172435 h 1170918"/>
              <a:gd name="connsiteX9" fmla="*/ 147145 w 863145"/>
              <a:gd name="connsiteY9" fmla="*/ 182946 h 1170918"/>
              <a:gd name="connsiteX10" fmla="*/ 52552 w 863145"/>
              <a:gd name="connsiteY10" fmla="*/ 267028 h 1170918"/>
              <a:gd name="connsiteX11" fmla="*/ 0 w 863145"/>
              <a:gd name="connsiteY11" fmla="*/ 330090 h 1170918"/>
              <a:gd name="connsiteX12" fmla="*/ 10511 w 863145"/>
              <a:gd name="connsiteY12" fmla="*/ 361621 h 1170918"/>
              <a:gd name="connsiteX13" fmla="*/ 126124 w 863145"/>
              <a:gd name="connsiteY13" fmla="*/ 403663 h 1170918"/>
              <a:gd name="connsiteX14" fmla="*/ 210207 w 863145"/>
              <a:gd name="connsiteY14" fmla="*/ 435194 h 1170918"/>
              <a:gd name="connsiteX15" fmla="*/ 273269 w 863145"/>
              <a:gd name="connsiteY15" fmla="*/ 445704 h 1170918"/>
              <a:gd name="connsiteX16" fmla="*/ 378373 w 863145"/>
              <a:gd name="connsiteY16" fmla="*/ 477235 h 1170918"/>
              <a:gd name="connsiteX17" fmla="*/ 546538 w 863145"/>
              <a:gd name="connsiteY17" fmla="*/ 498256 h 1170918"/>
              <a:gd name="connsiteX18" fmla="*/ 683173 w 863145"/>
              <a:gd name="connsiteY18" fmla="*/ 487746 h 1170918"/>
              <a:gd name="connsiteX19" fmla="*/ 693683 w 863145"/>
              <a:gd name="connsiteY19" fmla="*/ 435194 h 1170918"/>
              <a:gd name="connsiteX20" fmla="*/ 651642 w 863145"/>
              <a:gd name="connsiteY20" fmla="*/ 256518 h 1170918"/>
              <a:gd name="connsiteX21" fmla="*/ 599090 w 863145"/>
              <a:gd name="connsiteY21" fmla="*/ 161925 h 1170918"/>
              <a:gd name="connsiteX22" fmla="*/ 567559 w 863145"/>
              <a:gd name="connsiteY22" fmla="*/ 140904 h 1170918"/>
              <a:gd name="connsiteX23" fmla="*/ 378373 w 863145"/>
              <a:gd name="connsiteY23" fmla="*/ 193456 h 1170918"/>
              <a:gd name="connsiteX24" fmla="*/ 357352 w 863145"/>
              <a:gd name="connsiteY24" fmla="*/ 235497 h 1170918"/>
              <a:gd name="connsiteX25" fmla="*/ 536028 w 863145"/>
              <a:gd name="connsiteY25" fmla="*/ 256518 h 1170918"/>
              <a:gd name="connsiteX26" fmla="*/ 641131 w 863145"/>
              <a:gd name="connsiteY26" fmla="*/ 193456 h 1170918"/>
              <a:gd name="connsiteX27" fmla="*/ 756745 w 863145"/>
              <a:gd name="connsiteY27" fmla="*/ 67332 h 1170918"/>
              <a:gd name="connsiteX28" fmla="*/ 546538 w 863145"/>
              <a:gd name="connsiteY28" fmla="*/ 46311 h 1170918"/>
              <a:gd name="connsiteX29" fmla="*/ 472966 w 863145"/>
              <a:gd name="connsiteY29" fmla="*/ 119884 h 1170918"/>
              <a:gd name="connsiteX30" fmla="*/ 493987 w 863145"/>
              <a:gd name="connsiteY30" fmla="*/ 235497 h 1170918"/>
              <a:gd name="connsiteX31" fmla="*/ 546538 w 863145"/>
              <a:gd name="connsiteY31" fmla="*/ 256518 h 1170918"/>
              <a:gd name="connsiteX32" fmla="*/ 693683 w 863145"/>
              <a:gd name="connsiteY32" fmla="*/ 246008 h 1170918"/>
              <a:gd name="connsiteX33" fmla="*/ 725214 w 863145"/>
              <a:gd name="connsiteY33" fmla="*/ 224987 h 1170918"/>
              <a:gd name="connsiteX34" fmla="*/ 767255 w 863145"/>
              <a:gd name="connsiteY34" fmla="*/ 130394 h 1170918"/>
              <a:gd name="connsiteX35" fmla="*/ 746235 w 863145"/>
              <a:gd name="connsiteY35" fmla="*/ 35801 h 1170918"/>
              <a:gd name="connsiteX36" fmla="*/ 620111 w 863145"/>
              <a:gd name="connsiteY36" fmla="*/ 35801 h 1170918"/>
              <a:gd name="connsiteX37" fmla="*/ 567559 w 863145"/>
              <a:gd name="connsiteY37" fmla="*/ 88353 h 1170918"/>
              <a:gd name="connsiteX38" fmla="*/ 557049 w 863145"/>
              <a:gd name="connsiteY38" fmla="*/ 119884 h 1170918"/>
              <a:gd name="connsiteX39" fmla="*/ 536028 w 863145"/>
              <a:gd name="connsiteY39" fmla="*/ 151415 h 1170918"/>
              <a:gd name="connsiteX40" fmla="*/ 546538 w 863145"/>
              <a:gd name="connsiteY40" fmla="*/ 214477 h 1170918"/>
              <a:gd name="connsiteX41" fmla="*/ 588580 w 863145"/>
              <a:gd name="connsiteY41" fmla="*/ 224987 h 1170918"/>
              <a:gd name="connsiteX42" fmla="*/ 693683 w 863145"/>
              <a:gd name="connsiteY42" fmla="*/ 214477 h 1170918"/>
              <a:gd name="connsiteX43" fmla="*/ 725214 w 863145"/>
              <a:gd name="connsiteY43" fmla="*/ 193456 h 1170918"/>
              <a:gd name="connsiteX44" fmla="*/ 798787 w 863145"/>
              <a:gd name="connsiteY44" fmla="*/ 151415 h 1170918"/>
              <a:gd name="connsiteX45" fmla="*/ 819807 w 863145"/>
              <a:gd name="connsiteY45" fmla="*/ 109373 h 1170918"/>
              <a:gd name="connsiteX46" fmla="*/ 830318 w 863145"/>
              <a:gd name="connsiteY46" fmla="*/ 77842 h 1170918"/>
              <a:gd name="connsiteX47" fmla="*/ 725214 w 863145"/>
              <a:gd name="connsiteY47" fmla="*/ 25290 h 1170918"/>
              <a:gd name="connsiteX48" fmla="*/ 409904 w 863145"/>
              <a:gd name="connsiteY48" fmla="*/ 35801 h 1170918"/>
              <a:gd name="connsiteX49" fmla="*/ 367862 w 863145"/>
              <a:gd name="connsiteY49" fmla="*/ 67332 h 1170918"/>
              <a:gd name="connsiteX50" fmla="*/ 451945 w 863145"/>
              <a:gd name="connsiteY50" fmla="*/ 203966 h 1170918"/>
              <a:gd name="connsiteX51" fmla="*/ 567559 w 863145"/>
              <a:gd name="connsiteY51" fmla="*/ 267028 h 1170918"/>
              <a:gd name="connsiteX52" fmla="*/ 630621 w 863145"/>
              <a:gd name="connsiteY52" fmla="*/ 277539 h 1170918"/>
              <a:gd name="connsiteX53" fmla="*/ 819807 w 863145"/>
              <a:gd name="connsiteY53" fmla="*/ 256518 h 1170918"/>
              <a:gd name="connsiteX54" fmla="*/ 840828 w 863145"/>
              <a:gd name="connsiteY54" fmla="*/ 88353 h 1170918"/>
              <a:gd name="connsiteX55" fmla="*/ 809297 w 863145"/>
              <a:gd name="connsiteY55" fmla="*/ 77842 h 1170918"/>
              <a:gd name="connsiteX56" fmla="*/ 756745 w 863145"/>
              <a:gd name="connsiteY56" fmla="*/ 67332 h 1170918"/>
              <a:gd name="connsiteX57" fmla="*/ 536028 w 863145"/>
              <a:gd name="connsiteY57" fmla="*/ 109373 h 1170918"/>
              <a:gd name="connsiteX58" fmla="*/ 504497 w 863145"/>
              <a:gd name="connsiteY58" fmla="*/ 151415 h 1170918"/>
              <a:gd name="connsiteX59" fmla="*/ 472966 w 863145"/>
              <a:gd name="connsiteY59" fmla="*/ 182946 h 1170918"/>
              <a:gd name="connsiteX60" fmla="*/ 430924 w 863145"/>
              <a:gd name="connsiteY60" fmla="*/ 267028 h 1170918"/>
              <a:gd name="connsiteX61" fmla="*/ 441435 w 863145"/>
              <a:gd name="connsiteY61" fmla="*/ 414173 h 1170918"/>
              <a:gd name="connsiteX62" fmla="*/ 483476 w 863145"/>
              <a:gd name="connsiteY62" fmla="*/ 435194 h 1170918"/>
              <a:gd name="connsiteX63" fmla="*/ 588580 w 863145"/>
              <a:gd name="connsiteY63" fmla="*/ 403663 h 1170918"/>
              <a:gd name="connsiteX64" fmla="*/ 620111 w 863145"/>
              <a:gd name="connsiteY64" fmla="*/ 382642 h 1170918"/>
              <a:gd name="connsiteX65" fmla="*/ 630621 w 863145"/>
              <a:gd name="connsiteY65" fmla="*/ 424684 h 1170918"/>
              <a:gd name="connsiteX66" fmla="*/ 620111 w 863145"/>
              <a:gd name="connsiteY66" fmla="*/ 456215 h 117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863145" h="1170918">
                <a:moveTo>
                  <a:pt x="809297" y="1170918"/>
                </a:moveTo>
                <a:cubicBezTo>
                  <a:pt x="805794" y="929180"/>
                  <a:pt x="812015" y="687105"/>
                  <a:pt x="798787" y="445704"/>
                </a:cubicBezTo>
                <a:cubicBezTo>
                  <a:pt x="797829" y="428213"/>
                  <a:pt x="779642" y="416050"/>
                  <a:pt x="767255" y="403663"/>
                </a:cubicBezTo>
                <a:cubicBezTo>
                  <a:pt x="744415" y="380824"/>
                  <a:pt x="718905" y="360779"/>
                  <a:pt x="693683" y="340601"/>
                </a:cubicBezTo>
                <a:cubicBezTo>
                  <a:pt x="670661" y="322183"/>
                  <a:pt x="631735" y="303543"/>
                  <a:pt x="609600" y="288049"/>
                </a:cubicBezTo>
                <a:cubicBezTo>
                  <a:pt x="591222" y="275185"/>
                  <a:pt x="577347" y="255560"/>
                  <a:pt x="557049" y="246008"/>
                </a:cubicBezTo>
                <a:cubicBezTo>
                  <a:pt x="516951" y="227138"/>
                  <a:pt x="472070" y="220424"/>
                  <a:pt x="430924" y="203966"/>
                </a:cubicBezTo>
                <a:cubicBezTo>
                  <a:pt x="413407" y="196959"/>
                  <a:pt x="396873" y="186646"/>
                  <a:pt x="378373" y="182946"/>
                </a:cubicBezTo>
                <a:cubicBezTo>
                  <a:pt x="343847" y="176041"/>
                  <a:pt x="308304" y="175939"/>
                  <a:pt x="273269" y="172435"/>
                </a:cubicBezTo>
                <a:cubicBezTo>
                  <a:pt x="231228" y="175939"/>
                  <a:pt x="187793" y="171655"/>
                  <a:pt x="147145" y="182946"/>
                </a:cubicBezTo>
                <a:cubicBezTo>
                  <a:pt x="90848" y="198584"/>
                  <a:pt x="84444" y="229821"/>
                  <a:pt x="52552" y="267028"/>
                </a:cubicBezTo>
                <a:cubicBezTo>
                  <a:pt x="-8143" y="337839"/>
                  <a:pt x="46460" y="260401"/>
                  <a:pt x="0" y="330090"/>
                </a:cubicBezTo>
                <a:cubicBezTo>
                  <a:pt x="3504" y="340600"/>
                  <a:pt x="2677" y="353787"/>
                  <a:pt x="10511" y="361621"/>
                </a:cubicBezTo>
                <a:cubicBezTo>
                  <a:pt x="30614" y="381724"/>
                  <a:pt x="110335" y="398400"/>
                  <a:pt x="126124" y="403663"/>
                </a:cubicBezTo>
                <a:cubicBezTo>
                  <a:pt x="154521" y="413129"/>
                  <a:pt x="181425" y="426971"/>
                  <a:pt x="210207" y="435194"/>
                </a:cubicBezTo>
                <a:cubicBezTo>
                  <a:pt x="230698" y="441048"/>
                  <a:pt x="252595" y="440535"/>
                  <a:pt x="273269" y="445704"/>
                </a:cubicBezTo>
                <a:cubicBezTo>
                  <a:pt x="308754" y="454575"/>
                  <a:pt x="342454" y="470327"/>
                  <a:pt x="378373" y="477235"/>
                </a:cubicBezTo>
                <a:cubicBezTo>
                  <a:pt x="433848" y="487903"/>
                  <a:pt x="546538" y="498256"/>
                  <a:pt x="546538" y="498256"/>
                </a:cubicBezTo>
                <a:lnTo>
                  <a:pt x="683173" y="487746"/>
                </a:lnTo>
                <a:cubicBezTo>
                  <a:pt x="699593" y="480709"/>
                  <a:pt x="693683" y="453058"/>
                  <a:pt x="693683" y="435194"/>
                </a:cubicBezTo>
                <a:cubicBezTo>
                  <a:pt x="693683" y="284792"/>
                  <a:pt x="714447" y="319323"/>
                  <a:pt x="651642" y="256518"/>
                </a:cubicBezTo>
                <a:cubicBezTo>
                  <a:pt x="634371" y="213341"/>
                  <a:pt x="632419" y="195254"/>
                  <a:pt x="599090" y="161925"/>
                </a:cubicBezTo>
                <a:cubicBezTo>
                  <a:pt x="590158" y="152993"/>
                  <a:pt x="578069" y="147911"/>
                  <a:pt x="567559" y="140904"/>
                </a:cubicBezTo>
                <a:cubicBezTo>
                  <a:pt x="422875" y="158990"/>
                  <a:pt x="422675" y="115927"/>
                  <a:pt x="378373" y="193456"/>
                </a:cubicBezTo>
                <a:cubicBezTo>
                  <a:pt x="370600" y="207059"/>
                  <a:pt x="364359" y="221483"/>
                  <a:pt x="357352" y="235497"/>
                </a:cubicBezTo>
                <a:cubicBezTo>
                  <a:pt x="411964" y="308315"/>
                  <a:pt x="390340" y="305081"/>
                  <a:pt x="536028" y="256518"/>
                </a:cubicBezTo>
                <a:cubicBezTo>
                  <a:pt x="574788" y="243598"/>
                  <a:pt x="612241" y="222346"/>
                  <a:pt x="641131" y="193456"/>
                </a:cubicBezTo>
                <a:cubicBezTo>
                  <a:pt x="737600" y="96987"/>
                  <a:pt x="701432" y="141083"/>
                  <a:pt x="756745" y="67332"/>
                </a:cubicBezTo>
                <a:cubicBezTo>
                  <a:pt x="784323" y="-42984"/>
                  <a:pt x="786016" y="6397"/>
                  <a:pt x="546538" y="46311"/>
                </a:cubicBezTo>
                <a:cubicBezTo>
                  <a:pt x="519509" y="50816"/>
                  <a:pt x="481755" y="108898"/>
                  <a:pt x="472966" y="119884"/>
                </a:cubicBezTo>
                <a:cubicBezTo>
                  <a:pt x="479973" y="158422"/>
                  <a:pt x="475417" y="201009"/>
                  <a:pt x="493987" y="235497"/>
                </a:cubicBezTo>
                <a:cubicBezTo>
                  <a:pt x="502932" y="252108"/>
                  <a:pt x="527698" y="255526"/>
                  <a:pt x="546538" y="256518"/>
                </a:cubicBezTo>
                <a:cubicBezTo>
                  <a:pt x="595643" y="259103"/>
                  <a:pt x="644635" y="249511"/>
                  <a:pt x="693683" y="246008"/>
                </a:cubicBezTo>
                <a:cubicBezTo>
                  <a:pt x="704193" y="239001"/>
                  <a:pt x="717127" y="234691"/>
                  <a:pt x="725214" y="224987"/>
                </a:cubicBezTo>
                <a:cubicBezTo>
                  <a:pt x="736547" y="211388"/>
                  <a:pt x="762243" y="142924"/>
                  <a:pt x="767255" y="130394"/>
                </a:cubicBezTo>
                <a:cubicBezTo>
                  <a:pt x="760248" y="98863"/>
                  <a:pt x="764758" y="62262"/>
                  <a:pt x="746235" y="35801"/>
                </a:cubicBezTo>
                <a:cubicBezTo>
                  <a:pt x="729468" y="11848"/>
                  <a:pt x="628057" y="34666"/>
                  <a:pt x="620111" y="35801"/>
                </a:cubicBezTo>
                <a:cubicBezTo>
                  <a:pt x="602594" y="53318"/>
                  <a:pt x="582423" y="68534"/>
                  <a:pt x="567559" y="88353"/>
                </a:cubicBezTo>
                <a:cubicBezTo>
                  <a:pt x="560912" y="97216"/>
                  <a:pt x="562004" y="109975"/>
                  <a:pt x="557049" y="119884"/>
                </a:cubicBezTo>
                <a:cubicBezTo>
                  <a:pt x="551400" y="131182"/>
                  <a:pt x="543035" y="140905"/>
                  <a:pt x="536028" y="151415"/>
                </a:cubicBezTo>
                <a:cubicBezTo>
                  <a:pt x="539531" y="172436"/>
                  <a:pt x="534151" y="197136"/>
                  <a:pt x="546538" y="214477"/>
                </a:cubicBezTo>
                <a:cubicBezTo>
                  <a:pt x="554934" y="226232"/>
                  <a:pt x="574135" y="224987"/>
                  <a:pt x="588580" y="224987"/>
                </a:cubicBezTo>
                <a:cubicBezTo>
                  <a:pt x="623789" y="224987"/>
                  <a:pt x="658649" y="217980"/>
                  <a:pt x="693683" y="214477"/>
                </a:cubicBezTo>
                <a:cubicBezTo>
                  <a:pt x="704193" y="207470"/>
                  <a:pt x="714246" y="199723"/>
                  <a:pt x="725214" y="193456"/>
                </a:cubicBezTo>
                <a:cubicBezTo>
                  <a:pt x="818580" y="140103"/>
                  <a:pt x="721947" y="202638"/>
                  <a:pt x="798787" y="151415"/>
                </a:cubicBezTo>
                <a:cubicBezTo>
                  <a:pt x="805794" y="137401"/>
                  <a:pt x="813635" y="123774"/>
                  <a:pt x="819807" y="109373"/>
                </a:cubicBezTo>
                <a:cubicBezTo>
                  <a:pt x="824171" y="99190"/>
                  <a:pt x="835815" y="87461"/>
                  <a:pt x="830318" y="77842"/>
                </a:cubicBezTo>
                <a:cubicBezTo>
                  <a:pt x="804576" y="32794"/>
                  <a:pt x="767305" y="33709"/>
                  <a:pt x="725214" y="25290"/>
                </a:cubicBezTo>
                <a:cubicBezTo>
                  <a:pt x="620111" y="28794"/>
                  <a:pt x="514345" y="23514"/>
                  <a:pt x="409904" y="35801"/>
                </a:cubicBezTo>
                <a:cubicBezTo>
                  <a:pt x="392507" y="37848"/>
                  <a:pt x="363613" y="50338"/>
                  <a:pt x="367862" y="67332"/>
                </a:cubicBezTo>
                <a:cubicBezTo>
                  <a:pt x="380832" y="119213"/>
                  <a:pt x="419460" y="161486"/>
                  <a:pt x="451945" y="203966"/>
                </a:cubicBezTo>
                <a:cubicBezTo>
                  <a:pt x="481543" y="242671"/>
                  <a:pt x="522977" y="255882"/>
                  <a:pt x="567559" y="267028"/>
                </a:cubicBezTo>
                <a:cubicBezTo>
                  <a:pt x="588233" y="272197"/>
                  <a:pt x="609600" y="274035"/>
                  <a:pt x="630621" y="277539"/>
                </a:cubicBezTo>
                <a:cubicBezTo>
                  <a:pt x="693683" y="270532"/>
                  <a:pt x="759344" y="275756"/>
                  <a:pt x="819807" y="256518"/>
                </a:cubicBezTo>
                <a:cubicBezTo>
                  <a:pt x="892768" y="233303"/>
                  <a:pt x="854601" y="121408"/>
                  <a:pt x="840828" y="88353"/>
                </a:cubicBezTo>
                <a:cubicBezTo>
                  <a:pt x="836567" y="78126"/>
                  <a:pt x="820045" y="80529"/>
                  <a:pt x="809297" y="77842"/>
                </a:cubicBezTo>
                <a:cubicBezTo>
                  <a:pt x="791966" y="73509"/>
                  <a:pt x="774262" y="70835"/>
                  <a:pt x="756745" y="67332"/>
                </a:cubicBezTo>
                <a:cubicBezTo>
                  <a:pt x="641798" y="74093"/>
                  <a:pt x="601953" y="43447"/>
                  <a:pt x="536028" y="109373"/>
                </a:cubicBezTo>
                <a:cubicBezTo>
                  <a:pt x="523641" y="121760"/>
                  <a:pt x="515897" y="138115"/>
                  <a:pt x="504497" y="151415"/>
                </a:cubicBezTo>
                <a:cubicBezTo>
                  <a:pt x="494824" y="162701"/>
                  <a:pt x="480946" y="170406"/>
                  <a:pt x="472966" y="182946"/>
                </a:cubicBezTo>
                <a:cubicBezTo>
                  <a:pt x="456142" y="209383"/>
                  <a:pt x="430924" y="267028"/>
                  <a:pt x="430924" y="267028"/>
                </a:cubicBezTo>
                <a:cubicBezTo>
                  <a:pt x="416571" y="324443"/>
                  <a:pt x="405655" y="342613"/>
                  <a:pt x="441435" y="414173"/>
                </a:cubicBezTo>
                <a:cubicBezTo>
                  <a:pt x="448442" y="428187"/>
                  <a:pt x="469462" y="428187"/>
                  <a:pt x="483476" y="435194"/>
                </a:cubicBezTo>
                <a:cubicBezTo>
                  <a:pt x="518511" y="424684"/>
                  <a:pt x="554441" y="416793"/>
                  <a:pt x="588580" y="403663"/>
                </a:cubicBezTo>
                <a:cubicBezTo>
                  <a:pt x="600370" y="399128"/>
                  <a:pt x="608813" y="376993"/>
                  <a:pt x="620111" y="382642"/>
                </a:cubicBezTo>
                <a:cubicBezTo>
                  <a:pt x="633031" y="389102"/>
                  <a:pt x="627118" y="410670"/>
                  <a:pt x="630621" y="424684"/>
                </a:cubicBezTo>
                <a:lnTo>
                  <a:pt x="620111" y="45621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7440860" y="2330898"/>
            <a:ext cx="799415" cy="1326702"/>
          </a:xfrm>
          <a:custGeom>
            <a:avLst/>
            <a:gdLst>
              <a:gd name="connsiteX0" fmla="*/ 336795 w 799415"/>
              <a:gd name="connsiteY0" fmla="*/ 1326702 h 1326702"/>
              <a:gd name="connsiteX1" fmla="*/ 326285 w 799415"/>
              <a:gd name="connsiteY1" fmla="*/ 254647 h 1326702"/>
              <a:gd name="connsiteX2" fmla="*/ 189650 w 799415"/>
              <a:gd name="connsiteY2" fmla="*/ 275668 h 1326702"/>
              <a:gd name="connsiteX3" fmla="*/ 105568 w 799415"/>
              <a:gd name="connsiteY3" fmla="*/ 359750 h 1326702"/>
              <a:gd name="connsiteX4" fmla="*/ 53016 w 799415"/>
              <a:gd name="connsiteY4" fmla="*/ 422812 h 1326702"/>
              <a:gd name="connsiteX5" fmla="*/ 42506 w 799415"/>
              <a:gd name="connsiteY5" fmla="*/ 454343 h 1326702"/>
              <a:gd name="connsiteX6" fmla="*/ 147609 w 799415"/>
              <a:gd name="connsiteY6" fmla="*/ 496385 h 1326702"/>
              <a:gd name="connsiteX7" fmla="*/ 221181 w 799415"/>
              <a:gd name="connsiteY7" fmla="*/ 506895 h 1326702"/>
              <a:gd name="connsiteX8" fmla="*/ 315774 w 799415"/>
              <a:gd name="connsiteY8" fmla="*/ 527916 h 1326702"/>
              <a:gd name="connsiteX9" fmla="*/ 357816 w 799415"/>
              <a:gd name="connsiteY9" fmla="*/ 538426 h 1326702"/>
              <a:gd name="connsiteX10" fmla="*/ 473430 w 799415"/>
              <a:gd name="connsiteY10" fmla="*/ 548936 h 1326702"/>
              <a:gd name="connsiteX11" fmla="*/ 683637 w 799415"/>
              <a:gd name="connsiteY11" fmla="*/ 496385 h 1326702"/>
              <a:gd name="connsiteX12" fmla="*/ 694147 w 799415"/>
              <a:gd name="connsiteY12" fmla="*/ 464854 h 1326702"/>
              <a:gd name="connsiteX13" fmla="*/ 683637 w 799415"/>
              <a:gd name="connsiteY13" fmla="*/ 254647 h 1326702"/>
              <a:gd name="connsiteX14" fmla="*/ 641595 w 799415"/>
              <a:gd name="connsiteY14" fmla="*/ 202095 h 1326702"/>
              <a:gd name="connsiteX15" fmla="*/ 494450 w 799415"/>
              <a:gd name="connsiteY15" fmla="*/ 75971 h 1326702"/>
              <a:gd name="connsiteX16" fmla="*/ 452409 w 799415"/>
              <a:gd name="connsiteY16" fmla="*/ 54950 h 1326702"/>
              <a:gd name="connsiteX17" fmla="*/ 252712 w 799415"/>
              <a:gd name="connsiteY17" fmla="*/ 75971 h 1326702"/>
              <a:gd name="connsiteX18" fmla="*/ 231692 w 799415"/>
              <a:gd name="connsiteY18" fmla="*/ 107502 h 1326702"/>
              <a:gd name="connsiteX19" fmla="*/ 189650 w 799415"/>
              <a:gd name="connsiteY19" fmla="*/ 191585 h 1326702"/>
              <a:gd name="connsiteX20" fmla="*/ 189650 w 799415"/>
              <a:gd name="connsiteY20" fmla="*/ 286178 h 1326702"/>
              <a:gd name="connsiteX21" fmla="*/ 231692 w 799415"/>
              <a:gd name="connsiteY21" fmla="*/ 296688 h 1326702"/>
              <a:gd name="connsiteX22" fmla="*/ 378837 w 799415"/>
              <a:gd name="connsiteY22" fmla="*/ 286178 h 1326702"/>
              <a:gd name="connsiteX23" fmla="*/ 473430 w 799415"/>
              <a:gd name="connsiteY23" fmla="*/ 212605 h 1326702"/>
              <a:gd name="connsiteX24" fmla="*/ 504961 w 799415"/>
              <a:gd name="connsiteY24" fmla="*/ 33930 h 1326702"/>
              <a:gd name="connsiteX25" fmla="*/ 473430 w 799415"/>
              <a:gd name="connsiteY25" fmla="*/ 23419 h 1326702"/>
              <a:gd name="connsiteX26" fmla="*/ 441899 w 799415"/>
              <a:gd name="connsiteY26" fmla="*/ 2399 h 1326702"/>
              <a:gd name="connsiteX27" fmla="*/ 168630 w 799415"/>
              <a:gd name="connsiteY27" fmla="*/ 44440 h 1326702"/>
              <a:gd name="connsiteX28" fmla="*/ 137099 w 799415"/>
              <a:gd name="connsiteY28" fmla="*/ 86481 h 1326702"/>
              <a:gd name="connsiteX29" fmla="*/ 116078 w 799415"/>
              <a:gd name="connsiteY29" fmla="*/ 118012 h 1326702"/>
              <a:gd name="connsiteX30" fmla="*/ 105568 w 799415"/>
              <a:gd name="connsiteY30" fmla="*/ 286178 h 1326702"/>
              <a:gd name="connsiteX31" fmla="*/ 126588 w 799415"/>
              <a:gd name="connsiteY31" fmla="*/ 317709 h 1326702"/>
              <a:gd name="connsiteX32" fmla="*/ 179140 w 799415"/>
              <a:gd name="connsiteY32" fmla="*/ 328219 h 1326702"/>
              <a:gd name="connsiteX33" fmla="*/ 326285 w 799415"/>
              <a:gd name="connsiteY33" fmla="*/ 296688 h 1326702"/>
              <a:gd name="connsiteX34" fmla="*/ 368326 w 799415"/>
              <a:gd name="connsiteY34" fmla="*/ 265157 h 1326702"/>
              <a:gd name="connsiteX35" fmla="*/ 399857 w 799415"/>
              <a:gd name="connsiteY35" fmla="*/ 233626 h 1326702"/>
              <a:gd name="connsiteX36" fmla="*/ 462919 w 799415"/>
              <a:gd name="connsiteY36" fmla="*/ 96992 h 1326702"/>
              <a:gd name="connsiteX37" fmla="*/ 441899 w 799415"/>
              <a:gd name="connsiteY37" fmla="*/ 54950 h 1326702"/>
              <a:gd name="connsiteX38" fmla="*/ 399857 w 799415"/>
              <a:gd name="connsiteY38" fmla="*/ 44440 h 1326702"/>
              <a:gd name="connsiteX39" fmla="*/ 200161 w 799415"/>
              <a:gd name="connsiteY39" fmla="*/ 65461 h 1326702"/>
              <a:gd name="connsiteX40" fmla="*/ 137099 w 799415"/>
              <a:gd name="connsiteY40" fmla="*/ 86481 h 1326702"/>
              <a:gd name="connsiteX41" fmla="*/ 10974 w 799415"/>
              <a:gd name="connsiteY41" fmla="*/ 223116 h 1326702"/>
              <a:gd name="connsiteX42" fmla="*/ 464 w 799415"/>
              <a:gd name="connsiteY42" fmla="*/ 254647 h 1326702"/>
              <a:gd name="connsiteX43" fmla="*/ 95057 w 799415"/>
              <a:gd name="connsiteY43" fmla="*/ 380771 h 1326702"/>
              <a:gd name="connsiteX44" fmla="*/ 252712 w 799415"/>
              <a:gd name="connsiteY44" fmla="*/ 433323 h 1326702"/>
              <a:gd name="connsiteX45" fmla="*/ 347306 w 799415"/>
              <a:gd name="connsiteY45" fmla="*/ 443833 h 1326702"/>
              <a:gd name="connsiteX46" fmla="*/ 399857 w 799415"/>
              <a:gd name="connsiteY46" fmla="*/ 454343 h 1326702"/>
              <a:gd name="connsiteX47" fmla="*/ 610064 w 799415"/>
              <a:gd name="connsiteY47" fmla="*/ 433323 h 1326702"/>
              <a:gd name="connsiteX48" fmla="*/ 652106 w 799415"/>
              <a:gd name="connsiteY48" fmla="*/ 401792 h 1326702"/>
              <a:gd name="connsiteX49" fmla="*/ 694147 w 799415"/>
              <a:gd name="connsiteY49" fmla="*/ 338730 h 1326702"/>
              <a:gd name="connsiteX50" fmla="*/ 683637 w 799415"/>
              <a:gd name="connsiteY50" fmla="*/ 223116 h 1326702"/>
              <a:gd name="connsiteX51" fmla="*/ 652106 w 799415"/>
              <a:gd name="connsiteY51" fmla="*/ 191585 h 1326702"/>
              <a:gd name="connsiteX52" fmla="*/ 483940 w 799415"/>
              <a:gd name="connsiteY52" fmla="*/ 139033 h 1326702"/>
              <a:gd name="connsiteX53" fmla="*/ 221181 w 799415"/>
              <a:gd name="connsiteY53" fmla="*/ 181074 h 1326702"/>
              <a:gd name="connsiteX54" fmla="*/ 200161 w 799415"/>
              <a:gd name="connsiteY54" fmla="*/ 223116 h 1326702"/>
              <a:gd name="connsiteX55" fmla="*/ 221181 w 799415"/>
              <a:gd name="connsiteY55" fmla="*/ 317709 h 1326702"/>
              <a:gd name="connsiteX56" fmla="*/ 273733 w 799415"/>
              <a:gd name="connsiteY56" fmla="*/ 370261 h 1326702"/>
              <a:gd name="connsiteX57" fmla="*/ 610064 w 799415"/>
              <a:gd name="connsiteY57" fmla="*/ 538426 h 1326702"/>
              <a:gd name="connsiteX58" fmla="*/ 673126 w 799415"/>
              <a:gd name="connsiteY58" fmla="*/ 548936 h 1326702"/>
              <a:gd name="connsiteX59" fmla="*/ 788740 w 799415"/>
              <a:gd name="connsiteY59" fmla="*/ 538426 h 1326702"/>
              <a:gd name="connsiteX60" fmla="*/ 799250 w 799415"/>
              <a:gd name="connsiteY60" fmla="*/ 506895 h 1326702"/>
              <a:gd name="connsiteX61" fmla="*/ 778230 w 799415"/>
              <a:gd name="connsiteY61" fmla="*/ 349240 h 1326702"/>
              <a:gd name="connsiteX62" fmla="*/ 725678 w 799415"/>
              <a:gd name="connsiteY62" fmla="*/ 296688 h 1326702"/>
              <a:gd name="connsiteX63" fmla="*/ 610064 w 799415"/>
              <a:gd name="connsiteY63" fmla="*/ 223116 h 1326702"/>
              <a:gd name="connsiteX64" fmla="*/ 525981 w 799415"/>
              <a:gd name="connsiteY64" fmla="*/ 170564 h 1326702"/>
              <a:gd name="connsiteX65" fmla="*/ 473430 w 799415"/>
              <a:gd name="connsiteY65" fmla="*/ 160054 h 1326702"/>
              <a:gd name="connsiteX66" fmla="*/ 410368 w 799415"/>
              <a:gd name="connsiteY66" fmla="*/ 139033 h 1326702"/>
              <a:gd name="connsiteX67" fmla="*/ 378837 w 799415"/>
              <a:gd name="connsiteY67" fmla="*/ 149543 h 1326702"/>
              <a:gd name="connsiteX68" fmla="*/ 410368 w 799415"/>
              <a:gd name="connsiteY68" fmla="*/ 212605 h 132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799415" h="1326702">
                <a:moveTo>
                  <a:pt x="336795" y="1326702"/>
                </a:moveTo>
                <a:cubicBezTo>
                  <a:pt x="333292" y="969350"/>
                  <a:pt x="375833" y="608564"/>
                  <a:pt x="326285" y="254647"/>
                </a:cubicBezTo>
                <a:cubicBezTo>
                  <a:pt x="319896" y="209011"/>
                  <a:pt x="233366" y="261096"/>
                  <a:pt x="189650" y="275668"/>
                </a:cubicBezTo>
                <a:cubicBezTo>
                  <a:pt x="148987" y="289222"/>
                  <a:pt x="130595" y="330552"/>
                  <a:pt x="105568" y="359750"/>
                </a:cubicBezTo>
                <a:cubicBezTo>
                  <a:pt x="44873" y="430561"/>
                  <a:pt x="99476" y="353123"/>
                  <a:pt x="53016" y="422812"/>
                </a:cubicBezTo>
                <a:cubicBezTo>
                  <a:pt x="49513" y="433322"/>
                  <a:pt x="36361" y="445125"/>
                  <a:pt x="42506" y="454343"/>
                </a:cubicBezTo>
                <a:cubicBezTo>
                  <a:pt x="62488" y="484316"/>
                  <a:pt x="116903" y="491267"/>
                  <a:pt x="147609" y="496385"/>
                </a:cubicBezTo>
                <a:cubicBezTo>
                  <a:pt x="172045" y="500458"/>
                  <a:pt x="196832" y="502330"/>
                  <a:pt x="221181" y="506895"/>
                </a:cubicBezTo>
                <a:cubicBezTo>
                  <a:pt x="252928" y="512848"/>
                  <a:pt x="284301" y="520653"/>
                  <a:pt x="315774" y="527916"/>
                </a:cubicBezTo>
                <a:cubicBezTo>
                  <a:pt x="329849" y="531164"/>
                  <a:pt x="343497" y="536517"/>
                  <a:pt x="357816" y="538426"/>
                </a:cubicBezTo>
                <a:cubicBezTo>
                  <a:pt x="396173" y="543540"/>
                  <a:pt x="434892" y="545433"/>
                  <a:pt x="473430" y="548936"/>
                </a:cubicBezTo>
                <a:cubicBezTo>
                  <a:pt x="600420" y="534826"/>
                  <a:pt x="642302" y="579056"/>
                  <a:pt x="683637" y="496385"/>
                </a:cubicBezTo>
                <a:cubicBezTo>
                  <a:pt x="688592" y="486476"/>
                  <a:pt x="690644" y="475364"/>
                  <a:pt x="694147" y="464854"/>
                </a:cubicBezTo>
                <a:cubicBezTo>
                  <a:pt x="690644" y="394785"/>
                  <a:pt x="697396" y="323441"/>
                  <a:pt x="683637" y="254647"/>
                </a:cubicBezTo>
                <a:cubicBezTo>
                  <a:pt x="679237" y="232649"/>
                  <a:pt x="656602" y="218769"/>
                  <a:pt x="641595" y="202095"/>
                </a:cubicBezTo>
                <a:cubicBezTo>
                  <a:pt x="607665" y="164395"/>
                  <a:pt x="533027" y="95260"/>
                  <a:pt x="494450" y="75971"/>
                </a:cubicBezTo>
                <a:lnTo>
                  <a:pt x="452409" y="54950"/>
                </a:lnTo>
                <a:cubicBezTo>
                  <a:pt x="385843" y="61957"/>
                  <a:pt x="317825" y="60468"/>
                  <a:pt x="252712" y="75971"/>
                </a:cubicBezTo>
                <a:cubicBezTo>
                  <a:pt x="240424" y="78897"/>
                  <a:pt x="237741" y="96413"/>
                  <a:pt x="231692" y="107502"/>
                </a:cubicBezTo>
                <a:cubicBezTo>
                  <a:pt x="216687" y="135012"/>
                  <a:pt x="189650" y="191585"/>
                  <a:pt x="189650" y="191585"/>
                </a:cubicBezTo>
                <a:cubicBezTo>
                  <a:pt x="182692" y="219418"/>
                  <a:pt x="166556" y="258466"/>
                  <a:pt x="189650" y="286178"/>
                </a:cubicBezTo>
                <a:cubicBezTo>
                  <a:pt x="198898" y="297275"/>
                  <a:pt x="217678" y="293185"/>
                  <a:pt x="231692" y="296688"/>
                </a:cubicBezTo>
                <a:cubicBezTo>
                  <a:pt x="280740" y="293185"/>
                  <a:pt x="331132" y="298104"/>
                  <a:pt x="378837" y="286178"/>
                </a:cubicBezTo>
                <a:cubicBezTo>
                  <a:pt x="412360" y="277797"/>
                  <a:pt x="448690" y="237345"/>
                  <a:pt x="473430" y="212605"/>
                </a:cubicBezTo>
                <a:cubicBezTo>
                  <a:pt x="509727" y="140012"/>
                  <a:pt x="539111" y="119307"/>
                  <a:pt x="504961" y="33930"/>
                </a:cubicBezTo>
                <a:cubicBezTo>
                  <a:pt x="500846" y="23643"/>
                  <a:pt x="483339" y="28374"/>
                  <a:pt x="473430" y="23419"/>
                </a:cubicBezTo>
                <a:cubicBezTo>
                  <a:pt x="462132" y="17770"/>
                  <a:pt x="452409" y="9406"/>
                  <a:pt x="441899" y="2399"/>
                </a:cubicBezTo>
                <a:cubicBezTo>
                  <a:pt x="418597" y="4425"/>
                  <a:pt x="231380" y="-18310"/>
                  <a:pt x="168630" y="44440"/>
                </a:cubicBezTo>
                <a:cubicBezTo>
                  <a:pt x="156244" y="56826"/>
                  <a:pt x="147281" y="72227"/>
                  <a:pt x="137099" y="86481"/>
                </a:cubicBezTo>
                <a:cubicBezTo>
                  <a:pt x="129757" y="96760"/>
                  <a:pt x="123085" y="107502"/>
                  <a:pt x="116078" y="118012"/>
                </a:cubicBezTo>
                <a:cubicBezTo>
                  <a:pt x="90106" y="195928"/>
                  <a:pt x="83027" y="188501"/>
                  <a:pt x="105568" y="286178"/>
                </a:cubicBezTo>
                <a:cubicBezTo>
                  <a:pt x="108408" y="298486"/>
                  <a:pt x="115621" y="311442"/>
                  <a:pt x="126588" y="317709"/>
                </a:cubicBezTo>
                <a:cubicBezTo>
                  <a:pt x="142098" y="326572"/>
                  <a:pt x="161623" y="324716"/>
                  <a:pt x="179140" y="328219"/>
                </a:cubicBezTo>
                <a:cubicBezTo>
                  <a:pt x="228188" y="317709"/>
                  <a:pt x="278697" y="312551"/>
                  <a:pt x="326285" y="296688"/>
                </a:cubicBezTo>
                <a:cubicBezTo>
                  <a:pt x="342903" y="291149"/>
                  <a:pt x="355026" y="276557"/>
                  <a:pt x="368326" y="265157"/>
                </a:cubicBezTo>
                <a:cubicBezTo>
                  <a:pt x="379611" y="255484"/>
                  <a:pt x="391877" y="246166"/>
                  <a:pt x="399857" y="233626"/>
                </a:cubicBezTo>
                <a:cubicBezTo>
                  <a:pt x="427040" y="190909"/>
                  <a:pt x="444287" y="143573"/>
                  <a:pt x="462919" y="96992"/>
                </a:cubicBezTo>
                <a:cubicBezTo>
                  <a:pt x="455912" y="82978"/>
                  <a:pt x="453935" y="64980"/>
                  <a:pt x="441899" y="54950"/>
                </a:cubicBezTo>
                <a:cubicBezTo>
                  <a:pt x="430802" y="45702"/>
                  <a:pt x="414289" y="43812"/>
                  <a:pt x="399857" y="44440"/>
                </a:cubicBezTo>
                <a:cubicBezTo>
                  <a:pt x="332987" y="47348"/>
                  <a:pt x="266726" y="58454"/>
                  <a:pt x="200161" y="65461"/>
                </a:cubicBezTo>
                <a:cubicBezTo>
                  <a:pt x="179140" y="72468"/>
                  <a:pt x="155738" y="74499"/>
                  <a:pt x="137099" y="86481"/>
                </a:cubicBezTo>
                <a:cubicBezTo>
                  <a:pt x="61926" y="134806"/>
                  <a:pt x="54732" y="157479"/>
                  <a:pt x="10974" y="223116"/>
                </a:cubicBezTo>
                <a:cubicBezTo>
                  <a:pt x="7471" y="233626"/>
                  <a:pt x="-2223" y="243899"/>
                  <a:pt x="464" y="254647"/>
                </a:cubicBezTo>
                <a:cubicBezTo>
                  <a:pt x="21669" y="339466"/>
                  <a:pt x="30166" y="348326"/>
                  <a:pt x="95057" y="380771"/>
                </a:cubicBezTo>
                <a:cubicBezTo>
                  <a:pt x="149993" y="408239"/>
                  <a:pt x="191677" y="422552"/>
                  <a:pt x="252712" y="433323"/>
                </a:cubicBezTo>
                <a:cubicBezTo>
                  <a:pt x="283955" y="438836"/>
                  <a:pt x="315899" y="439347"/>
                  <a:pt x="347306" y="443833"/>
                </a:cubicBezTo>
                <a:cubicBezTo>
                  <a:pt x="364990" y="446359"/>
                  <a:pt x="382340" y="450840"/>
                  <a:pt x="399857" y="454343"/>
                </a:cubicBezTo>
                <a:cubicBezTo>
                  <a:pt x="469926" y="447336"/>
                  <a:pt x="541126" y="447685"/>
                  <a:pt x="610064" y="433323"/>
                </a:cubicBezTo>
                <a:cubicBezTo>
                  <a:pt x="627213" y="429750"/>
                  <a:pt x="640468" y="414885"/>
                  <a:pt x="652106" y="401792"/>
                </a:cubicBezTo>
                <a:cubicBezTo>
                  <a:pt x="668890" y="382910"/>
                  <a:pt x="694147" y="338730"/>
                  <a:pt x="694147" y="338730"/>
                </a:cubicBezTo>
                <a:cubicBezTo>
                  <a:pt x="690644" y="300192"/>
                  <a:pt x="694268" y="260324"/>
                  <a:pt x="683637" y="223116"/>
                </a:cubicBezTo>
                <a:cubicBezTo>
                  <a:pt x="679554" y="208824"/>
                  <a:pt x="664711" y="199463"/>
                  <a:pt x="652106" y="191585"/>
                </a:cubicBezTo>
                <a:cubicBezTo>
                  <a:pt x="619719" y="171343"/>
                  <a:pt x="496537" y="142469"/>
                  <a:pt x="483940" y="139033"/>
                </a:cubicBezTo>
                <a:cubicBezTo>
                  <a:pt x="291106" y="147417"/>
                  <a:pt x="277306" y="82853"/>
                  <a:pt x="221181" y="181074"/>
                </a:cubicBezTo>
                <a:cubicBezTo>
                  <a:pt x="213408" y="194678"/>
                  <a:pt x="207168" y="209102"/>
                  <a:pt x="200161" y="223116"/>
                </a:cubicBezTo>
                <a:cubicBezTo>
                  <a:pt x="207168" y="254647"/>
                  <a:pt x="206736" y="288819"/>
                  <a:pt x="221181" y="317709"/>
                </a:cubicBezTo>
                <a:cubicBezTo>
                  <a:pt x="232260" y="339867"/>
                  <a:pt x="253120" y="356519"/>
                  <a:pt x="273733" y="370261"/>
                </a:cubicBezTo>
                <a:cubicBezTo>
                  <a:pt x="330007" y="407777"/>
                  <a:pt x="519422" y="523320"/>
                  <a:pt x="610064" y="538426"/>
                </a:cubicBezTo>
                <a:lnTo>
                  <a:pt x="673126" y="548936"/>
                </a:lnTo>
                <a:cubicBezTo>
                  <a:pt x="711664" y="545433"/>
                  <a:pt x="752029" y="550663"/>
                  <a:pt x="788740" y="538426"/>
                </a:cubicBezTo>
                <a:cubicBezTo>
                  <a:pt x="799250" y="534923"/>
                  <a:pt x="799865" y="517957"/>
                  <a:pt x="799250" y="506895"/>
                </a:cubicBezTo>
                <a:cubicBezTo>
                  <a:pt x="796309" y="453960"/>
                  <a:pt x="795744" y="399280"/>
                  <a:pt x="778230" y="349240"/>
                </a:cubicBezTo>
                <a:cubicBezTo>
                  <a:pt x="770046" y="325858"/>
                  <a:pt x="744709" y="312548"/>
                  <a:pt x="725678" y="296688"/>
                </a:cubicBezTo>
                <a:cubicBezTo>
                  <a:pt x="568285" y="165527"/>
                  <a:pt x="716011" y="293746"/>
                  <a:pt x="610064" y="223116"/>
                </a:cubicBezTo>
                <a:cubicBezTo>
                  <a:pt x="550661" y="183514"/>
                  <a:pt x="577905" y="183545"/>
                  <a:pt x="525981" y="170564"/>
                </a:cubicBezTo>
                <a:cubicBezTo>
                  <a:pt x="508650" y="166231"/>
                  <a:pt x="490664" y="164754"/>
                  <a:pt x="473430" y="160054"/>
                </a:cubicBezTo>
                <a:cubicBezTo>
                  <a:pt x="452053" y="154224"/>
                  <a:pt x="410368" y="139033"/>
                  <a:pt x="410368" y="139033"/>
                </a:cubicBezTo>
                <a:cubicBezTo>
                  <a:pt x="399858" y="142536"/>
                  <a:pt x="382952" y="139257"/>
                  <a:pt x="378837" y="149543"/>
                </a:cubicBezTo>
                <a:cubicBezTo>
                  <a:pt x="367767" y="177217"/>
                  <a:pt x="395584" y="197822"/>
                  <a:pt x="410368" y="21260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3499920" y="1366345"/>
            <a:ext cx="998508" cy="1271752"/>
          </a:xfrm>
          <a:custGeom>
            <a:avLst/>
            <a:gdLst>
              <a:gd name="connsiteX0" fmla="*/ 578094 w 998508"/>
              <a:gd name="connsiteY0" fmla="*/ 1271752 h 1271752"/>
              <a:gd name="connsiteX1" fmla="*/ 567583 w 998508"/>
              <a:gd name="connsiteY1" fmla="*/ 557048 h 1271752"/>
              <a:gd name="connsiteX2" fmla="*/ 536052 w 998508"/>
              <a:gd name="connsiteY2" fmla="*/ 525517 h 1271752"/>
              <a:gd name="connsiteX3" fmla="*/ 462480 w 998508"/>
              <a:gd name="connsiteY3" fmla="*/ 462455 h 1271752"/>
              <a:gd name="connsiteX4" fmla="*/ 430949 w 998508"/>
              <a:gd name="connsiteY4" fmla="*/ 430924 h 1271752"/>
              <a:gd name="connsiteX5" fmla="*/ 388908 w 998508"/>
              <a:gd name="connsiteY5" fmla="*/ 409903 h 1271752"/>
              <a:gd name="connsiteX6" fmla="*/ 336356 w 998508"/>
              <a:gd name="connsiteY6" fmla="*/ 378372 h 1271752"/>
              <a:gd name="connsiteX7" fmla="*/ 294314 w 998508"/>
              <a:gd name="connsiteY7" fmla="*/ 367862 h 1271752"/>
              <a:gd name="connsiteX8" fmla="*/ 241763 w 998508"/>
              <a:gd name="connsiteY8" fmla="*/ 346841 h 1271752"/>
              <a:gd name="connsiteX9" fmla="*/ 126149 w 998508"/>
              <a:gd name="connsiteY9" fmla="*/ 325821 h 1271752"/>
              <a:gd name="connsiteX10" fmla="*/ 21046 w 998508"/>
              <a:gd name="connsiteY10" fmla="*/ 336331 h 1271752"/>
              <a:gd name="connsiteX11" fmla="*/ 25 w 998508"/>
              <a:gd name="connsiteY11" fmla="*/ 378372 h 1271752"/>
              <a:gd name="connsiteX12" fmla="*/ 31556 w 998508"/>
              <a:gd name="connsiteY12" fmla="*/ 662152 h 1271752"/>
              <a:gd name="connsiteX13" fmla="*/ 52577 w 998508"/>
              <a:gd name="connsiteY13" fmla="*/ 714703 h 1271752"/>
              <a:gd name="connsiteX14" fmla="*/ 178701 w 998508"/>
              <a:gd name="connsiteY14" fmla="*/ 830317 h 1271752"/>
              <a:gd name="connsiteX15" fmla="*/ 262783 w 998508"/>
              <a:gd name="connsiteY15" fmla="*/ 851338 h 1271752"/>
              <a:gd name="connsiteX16" fmla="*/ 367887 w 998508"/>
              <a:gd name="connsiteY16" fmla="*/ 830317 h 1271752"/>
              <a:gd name="connsiteX17" fmla="*/ 451970 w 998508"/>
              <a:gd name="connsiteY17" fmla="*/ 683172 h 1271752"/>
              <a:gd name="connsiteX18" fmla="*/ 494011 w 998508"/>
              <a:gd name="connsiteY18" fmla="*/ 599089 h 1271752"/>
              <a:gd name="connsiteX19" fmla="*/ 504521 w 998508"/>
              <a:gd name="connsiteY19" fmla="*/ 546538 h 1271752"/>
              <a:gd name="connsiteX20" fmla="*/ 515032 w 998508"/>
              <a:gd name="connsiteY20" fmla="*/ 451945 h 1271752"/>
              <a:gd name="connsiteX21" fmla="*/ 536052 w 998508"/>
              <a:gd name="connsiteY21" fmla="*/ 357352 h 1271752"/>
              <a:gd name="connsiteX22" fmla="*/ 525542 w 998508"/>
              <a:gd name="connsiteY22" fmla="*/ 178676 h 1271752"/>
              <a:gd name="connsiteX23" fmla="*/ 504521 w 998508"/>
              <a:gd name="connsiteY23" fmla="*/ 126124 h 1271752"/>
              <a:gd name="connsiteX24" fmla="*/ 399418 w 998508"/>
              <a:gd name="connsiteY24" fmla="*/ 94593 h 1271752"/>
              <a:gd name="connsiteX25" fmla="*/ 294314 w 998508"/>
              <a:gd name="connsiteY25" fmla="*/ 126124 h 1271752"/>
              <a:gd name="connsiteX26" fmla="*/ 273294 w 998508"/>
              <a:gd name="connsiteY26" fmla="*/ 157655 h 1271752"/>
              <a:gd name="connsiteX27" fmla="*/ 283804 w 998508"/>
              <a:gd name="connsiteY27" fmla="*/ 220717 h 1271752"/>
              <a:gd name="connsiteX28" fmla="*/ 367887 w 998508"/>
              <a:gd name="connsiteY28" fmla="*/ 252248 h 1271752"/>
              <a:gd name="connsiteX29" fmla="*/ 504521 w 998508"/>
              <a:gd name="connsiteY29" fmla="*/ 273269 h 1271752"/>
              <a:gd name="connsiteX30" fmla="*/ 882894 w 998508"/>
              <a:gd name="connsiteY30" fmla="*/ 210207 h 1271752"/>
              <a:gd name="connsiteX31" fmla="*/ 924935 w 998508"/>
              <a:gd name="connsiteY31" fmla="*/ 178676 h 1271752"/>
              <a:gd name="connsiteX32" fmla="*/ 998508 w 998508"/>
              <a:gd name="connsiteY32" fmla="*/ 84083 h 1271752"/>
              <a:gd name="connsiteX33" fmla="*/ 977487 w 998508"/>
              <a:gd name="connsiteY33" fmla="*/ 31531 h 1271752"/>
              <a:gd name="connsiteX34" fmla="*/ 945956 w 998508"/>
              <a:gd name="connsiteY34" fmla="*/ 21021 h 1271752"/>
              <a:gd name="connsiteX35" fmla="*/ 840852 w 998508"/>
              <a:gd name="connsiteY35" fmla="*/ 0 h 1271752"/>
              <a:gd name="connsiteX36" fmla="*/ 578094 w 998508"/>
              <a:gd name="connsiteY36" fmla="*/ 21021 h 1271752"/>
              <a:gd name="connsiteX37" fmla="*/ 536052 w 998508"/>
              <a:gd name="connsiteY37" fmla="*/ 84083 h 1271752"/>
              <a:gd name="connsiteX38" fmla="*/ 567583 w 998508"/>
              <a:gd name="connsiteY38" fmla="*/ 325821 h 1271752"/>
              <a:gd name="connsiteX39" fmla="*/ 588604 w 998508"/>
              <a:gd name="connsiteY39" fmla="*/ 357352 h 1271752"/>
              <a:gd name="connsiteX40" fmla="*/ 620135 w 998508"/>
              <a:gd name="connsiteY40" fmla="*/ 388883 h 1271752"/>
              <a:gd name="connsiteX41" fmla="*/ 662177 w 998508"/>
              <a:gd name="connsiteY41" fmla="*/ 409903 h 1271752"/>
              <a:gd name="connsiteX42" fmla="*/ 735749 w 998508"/>
              <a:gd name="connsiteY42" fmla="*/ 430924 h 1271752"/>
              <a:gd name="connsiteX43" fmla="*/ 840852 w 998508"/>
              <a:gd name="connsiteY43" fmla="*/ 420414 h 1271752"/>
              <a:gd name="connsiteX44" fmla="*/ 872383 w 998508"/>
              <a:gd name="connsiteY44" fmla="*/ 388883 h 1271752"/>
              <a:gd name="connsiteX45" fmla="*/ 935446 w 998508"/>
              <a:gd name="connsiteY45" fmla="*/ 283779 h 1271752"/>
              <a:gd name="connsiteX46" fmla="*/ 935446 w 998508"/>
              <a:gd name="connsiteY46" fmla="*/ 157655 h 1271752"/>
              <a:gd name="connsiteX47" fmla="*/ 882894 w 998508"/>
              <a:gd name="connsiteY47" fmla="*/ 126124 h 1271752"/>
              <a:gd name="connsiteX48" fmla="*/ 662177 w 998508"/>
              <a:gd name="connsiteY48" fmla="*/ 157655 h 1271752"/>
              <a:gd name="connsiteX49" fmla="*/ 578094 w 998508"/>
              <a:gd name="connsiteY49" fmla="*/ 231227 h 1271752"/>
              <a:gd name="connsiteX50" fmla="*/ 462480 w 998508"/>
              <a:gd name="connsiteY50" fmla="*/ 399393 h 1271752"/>
              <a:gd name="connsiteX51" fmla="*/ 451970 w 998508"/>
              <a:gd name="connsiteY51" fmla="*/ 430924 h 1271752"/>
              <a:gd name="connsiteX52" fmla="*/ 462480 w 998508"/>
              <a:gd name="connsiteY52" fmla="*/ 493986 h 1271752"/>
              <a:gd name="connsiteX53" fmla="*/ 609625 w 998508"/>
              <a:gd name="connsiteY53" fmla="*/ 441434 h 1271752"/>
              <a:gd name="connsiteX54" fmla="*/ 641156 w 998508"/>
              <a:gd name="connsiteY54" fmla="*/ 399393 h 1271752"/>
              <a:gd name="connsiteX55" fmla="*/ 693708 w 998508"/>
              <a:gd name="connsiteY55" fmla="*/ 304800 h 1271752"/>
              <a:gd name="connsiteX56" fmla="*/ 714728 w 998508"/>
              <a:gd name="connsiteY56" fmla="*/ 189186 h 1271752"/>
              <a:gd name="connsiteX57" fmla="*/ 704218 w 998508"/>
              <a:gd name="connsiteY57" fmla="*/ 136634 h 1271752"/>
              <a:gd name="connsiteX58" fmla="*/ 662177 w 998508"/>
              <a:gd name="connsiteY58" fmla="*/ 115614 h 1271752"/>
              <a:gd name="connsiteX59" fmla="*/ 451970 w 998508"/>
              <a:gd name="connsiteY59" fmla="*/ 178676 h 1271752"/>
              <a:gd name="connsiteX60" fmla="*/ 430949 w 998508"/>
              <a:gd name="connsiteY60" fmla="*/ 210207 h 1271752"/>
              <a:gd name="connsiteX61" fmla="*/ 420439 w 998508"/>
              <a:gd name="connsiteY61" fmla="*/ 241738 h 1271752"/>
              <a:gd name="connsiteX62" fmla="*/ 451970 w 998508"/>
              <a:gd name="connsiteY62" fmla="*/ 346841 h 1271752"/>
              <a:gd name="connsiteX63" fmla="*/ 525542 w 998508"/>
              <a:gd name="connsiteY63" fmla="*/ 388883 h 1271752"/>
              <a:gd name="connsiteX64" fmla="*/ 557073 w 998508"/>
              <a:gd name="connsiteY64" fmla="*/ 399393 h 1271752"/>
              <a:gd name="connsiteX65" fmla="*/ 641156 w 998508"/>
              <a:gd name="connsiteY65" fmla="*/ 420414 h 1271752"/>
              <a:gd name="connsiteX66" fmla="*/ 725239 w 998508"/>
              <a:gd name="connsiteY66" fmla="*/ 409903 h 1271752"/>
              <a:gd name="connsiteX67" fmla="*/ 735749 w 998508"/>
              <a:gd name="connsiteY67" fmla="*/ 273269 h 1271752"/>
              <a:gd name="connsiteX68" fmla="*/ 704218 w 998508"/>
              <a:gd name="connsiteY68" fmla="*/ 262758 h 1271752"/>
              <a:gd name="connsiteX69" fmla="*/ 672687 w 998508"/>
              <a:gd name="connsiteY69" fmla="*/ 241738 h 1271752"/>
              <a:gd name="connsiteX70" fmla="*/ 462480 w 998508"/>
              <a:gd name="connsiteY70" fmla="*/ 273269 h 1271752"/>
              <a:gd name="connsiteX71" fmla="*/ 420439 w 998508"/>
              <a:gd name="connsiteY71" fmla="*/ 336331 h 1271752"/>
              <a:gd name="connsiteX72" fmla="*/ 441459 w 998508"/>
              <a:gd name="connsiteY72" fmla="*/ 409903 h 1271752"/>
              <a:gd name="connsiteX73" fmla="*/ 504521 w 998508"/>
              <a:gd name="connsiteY73" fmla="*/ 441434 h 1271752"/>
              <a:gd name="connsiteX74" fmla="*/ 620135 w 998508"/>
              <a:gd name="connsiteY74" fmla="*/ 430924 h 1271752"/>
              <a:gd name="connsiteX75" fmla="*/ 693708 w 998508"/>
              <a:gd name="connsiteY75" fmla="*/ 325821 h 1271752"/>
              <a:gd name="connsiteX76" fmla="*/ 714728 w 998508"/>
              <a:gd name="connsiteY76" fmla="*/ 178676 h 1271752"/>
              <a:gd name="connsiteX77" fmla="*/ 693708 w 998508"/>
              <a:gd name="connsiteY77" fmla="*/ 94593 h 1271752"/>
              <a:gd name="connsiteX78" fmla="*/ 630646 w 998508"/>
              <a:gd name="connsiteY78" fmla="*/ 84083 h 1271752"/>
              <a:gd name="connsiteX79" fmla="*/ 515032 w 998508"/>
              <a:gd name="connsiteY79" fmla="*/ 105103 h 1271752"/>
              <a:gd name="connsiteX80" fmla="*/ 472990 w 998508"/>
              <a:gd name="connsiteY80" fmla="*/ 136634 h 1271752"/>
              <a:gd name="connsiteX81" fmla="*/ 430949 w 998508"/>
              <a:gd name="connsiteY81" fmla="*/ 157655 h 1271752"/>
              <a:gd name="connsiteX82" fmla="*/ 378397 w 998508"/>
              <a:gd name="connsiteY82" fmla="*/ 252248 h 1271752"/>
              <a:gd name="connsiteX83" fmla="*/ 388908 w 998508"/>
              <a:gd name="connsiteY83" fmla="*/ 357352 h 1271752"/>
              <a:gd name="connsiteX84" fmla="*/ 451970 w 998508"/>
              <a:gd name="connsiteY84" fmla="*/ 409903 h 1271752"/>
              <a:gd name="connsiteX85" fmla="*/ 546563 w 998508"/>
              <a:gd name="connsiteY85" fmla="*/ 441434 h 1271752"/>
              <a:gd name="connsiteX86" fmla="*/ 609625 w 998508"/>
              <a:gd name="connsiteY86" fmla="*/ 430924 h 1271752"/>
              <a:gd name="connsiteX87" fmla="*/ 620135 w 998508"/>
              <a:gd name="connsiteY87" fmla="*/ 294289 h 1271752"/>
              <a:gd name="connsiteX88" fmla="*/ 494011 w 998508"/>
              <a:gd name="connsiteY88" fmla="*/ 315310 h 1271752"/>
              <a:gd name="connsiteX89" fmla="*/ 430949 w 998508"/>
              <a:gd name="connsiteY89" fmla="*/ 399393 h 1271752"/>
              <a:gd name="connsiteX90" fmla="*/ 441459 w 998508"/>
              <a:gd name="connsiteY90" fmla="*/ 451945 h 1271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998508" h="1271752">
                <a:moveTo>
                  <a:pt x="578094" y="1271752"/>
                </a:moveTo>
                <a:cubicBezTo>
                  <a:pt x="574590" y="1033517"/>
                  <a:pt x="580985" y="794931"/>
                  <a:pt x="567583" y="557048"/>
                </a:cubicBezTo>
                <a:cubicBezTo>
                  <a:pt x="566747" y="542208"/>
                  <a:pt x="545725" y="536802"/>
                  <a:pt x="536052" y="525517"/>
                </a:cubicBezTo>
                <a:cubicBezTo>
                  <a:pt x="449478" y="424514"/>
                  <a:pt x="561013" y="532836"/>
                  <a:pt x="462480" y="462455"/>
                </a:cubicBezTo>
                <a:cubicBezTo>
                  <a:pt x="450385" y="453815"/>
                  <a:pt x="443044" y="439564"/>
                  <a:pt x="430949" y="430924"/>
                </a:cubicBezTo>
                <a:cubicBezTo>
                  <a:pt x="418200" y="421817"/>
                  <a:pt x="402604" y="417512"/>
                  <a:pt x="388908" y="409903"/>
                </a:cubicBezTo>
                <a:cubicBezTo>
                  <a:pt x="371050" y="399982"/>
                  <a:pt x="355024" y="386669"/>
                  <a:pt x="336356" y="378372"/>
                </a:cubicBezTo>
                <a:cubicBezTo>
                  <a:pt x="323156" y="372505"/>
                  <a:pt x="308018" y="372430"/>
                  <a:pt x="294314" y="367862"/>
                </a:cubicBezTo>
                <a:cubicBezTo>
                  <a:pt x="276416" y="361896"/>
                  <a:pt x="259834" y="352262"/>
                  <a:pt x="241763" y="346841"/>
                </a:cubicBezTo>
                <a:cubicBezTo>
                  <a:pt x="223403" y="341333"/>
                  <a:pt x="141116" y="328315"/>
                  <a:pt x="126149" y="325821"/>
                </a:cubicBezTo>
                <a:cubicBezTo>
                  <a:pt x="91115" y="329324"/>
                  <a:pt x="53547" y="322789"/>
                  <a:pt x="21046" y="336331"/>
                </a:cubicBezTo>
                <a:cubicBezTo>
                  <a:pt x="6583" y="342357"/>
                  <a:pt x="-480" y="362712"/>
                  <a:pt x="25" y="378372"/>
                </a:cubicBezTo>
                <a:cubicBezTo>
                  <a:pt x="3093" y="473498"/>
                  <a:pt x="16863" y="568118"/>
                  <a:pt x="31556" y="662152"/>
                </a:cubicBezTo>
                <a:cubicBezTo>
                  <a:pt x="34469" y="680792"/>
                  <a:pt x="41074" y="699749"/>
                  <a:pt x="52577" y="714703"/>
                </a:cubicBezTo>
                <a:cubicBezTo>
                  <a:pt x="53313" y="715660"/>
                  <a:pt x="147258" y="817216"/>
                  <a:pt x="178701" y="830317"/>
                </a:cubicBezTo>
                <a:cubicBezTo>
                  <a:pt x="205369" y="841429"/>
                  <a:pt x="262783" y="851338"/>
                  <a:pt x="262783" y="851338"/>
                </a:cubicBezTo>
                <a:cubicBezTo>
                  <a:pt x="297818" y="844331"/>
                  <a:pt x="336362" y="847130"/>
                  <a:pt x="367887" y="830317"/>
                </a:cubicBezTo>
                <a:cubicBezTo>
                  <a:pt x="420495" y="802260"/>
                  <a:pt x="431734" y="729426"/>
                  <a:pt x="451970" y="683172"/>
                </a:cubicBezTo>
                <a:cubicBezTo>
                  <a:pt x="464530" y="654463"/>
                  <a:pt x="479997" y="627117"/>
                  <a:pt x="494011" y="599089"/>
                </a:cubicBezTo>
                <a:cubicBezTo>
                  <a:pt x="497514" y="581572"/>
                  <a:pt x="501995" y="564222"/>
                  <a:pt x="504521" y="546538"/>
                </a:cubicBezTo>
                <a:cubicBezTo>
                  <a:pt x="509008" y="515132"/>
                  <a:pt x="509816" y="483238"/>
                  <a:pt x="515032" y="451945"/>
                </a:cubicBezTo>
                <a:cubicBezTo>
                  <a:pt x="520342" y="420084"/>
                  <a:pt x="529045" y="388883"/>
                  <a:pt x="536052" y="357352"/>
                </a:cubicBezTo>
                <a:cubicBezTo>
                  <a:pt x="532549" y="297793"/>
                  <a:pt x="533603" y="237791"/>
                  <a:pt x="525542" y="178676"/>
                </a:cubicBezTo>
                <a:cubicBezTo>
                  <a:pt x="522993" y="159982"/>
                  <a:pt x="517862" y="139465"/>
                  <a:pt x="504521" y="126124"/>
                </a:cubicBezTo>
                <a:cubicBezTo>
                  <a:pt x="487235" y="108838"/>
                  <a:pt x="421373" y="98984"/>
                  <a:pt x="399418" y="94593"/>
                </a:cubicBezTo>
                <a:cubicBezTo>
                  <a:pt x="353110" y="101208"/>
                  <a:pt x="326180" y="94258"/>
                  <a:pt x="294314" y="126124"/>
                </a:cubicBezTo>
                <a:cubicBezTo>
                  <a:pt x="285382" y="135056"/>
                  <a:pt x="280301" y="147145"/>
                  <a:pt x="273294" y="157655"/>
                </a:cubicBezTo>
                <a:cubicBezTo>
                  <a:pt x="276797" y="178676"/>
                  <a:pt x="268735" y="205648"/>
                  <a:pt x="283804" y="220717"/>
                </a:cubicBezTo>
                <a:cubicBezTo>
                  <a:pt x="304970" y="241883"/>
                  <a:pt x="339490" y="242782"/>
                  <a:pt x="367887" y="252248"/>
                </a:cubicBezTo>
                <a:cubicBezTo>
                  <a:pt x="413397" y="267418"/>
                  <a:pt x="455550" y="267827"/>
                  <a:pt x="504521" y="273269"/>
                </a:cubicBezTo>
                <a:cubicBezTo>
                  <a:pt x="701605" y="253561"/>
                  <a:pt x="756864" y="285825"/>
                  <a:pt x="882894" y="210207"/>
                </a:cubicBezTo>
                <a:cubicBezTo>
                  <a:pt x="897915" y="201194"/>
                  <a:pt x="913098" y="191589"/>
                  <a:pt x="924935" y="178676"/>
                </a:cubicBezTo>
                <a:cubicBezTo>
                  <a:pt x="951927" y="149230"/>
                  <a:pt x="998508" y="84083"/>
                  <a:pt x="998508" y="84083"/>
                </a:cubicBezTo>
                <a:cubicBezTo>
                  <a:pt x="991501" y="66566"/>
                  <a:pt x="989565" y="46025"/>
                  <a:pt x="977487" y="31531"/>
                </a:cubicBezTo>
                <a:cubicBezTo>
                  <a:pt x="970394" y="23020"/>
                  <a:pt x="956609" y="24065"/>
                  <a:pt x="945956" y="21021"/>
                </a:cubicBezTo>
                <a:cubicBezTo>
                  <a:pt x="902048" y="8476"/>
                  <a:pt x="890415" y="8260"/>
                  <a:pt x="840852" y="0"/>
                </a:cubicBezTo>
                <a:cubicBezTo>
                  <a:pt x="753266" y="7007"/>
                  <a:pt x="662796" y="-2345"/>
                  <a:pt x="578094" y="21021"/>
                </a:cubicBezTo>
                <a:cubicBezTo>
                  <a:pt x="553740" y="27739"/>
                  <a:pt x="536052" y="84083"/>
                  <a:pt x="536052" y="84083"/>
                </a:cubicBezTo>
                <a:cubicBezTo>
                  <a:pt x="546562" y="164662"/>
                  <a:pt x="552237" y="246021"/>
                  <a:pt x="567583" y="325821"/>
                </a:cubicBezTo>
                <a:cubicBezTo>
                  <a:pt x="569969" y="338226"/>
                  <a:pt x="580517" y="347648"/>
                  <a:pt x="588604" y="357352"/>
                </a:cubicBezTo>
                <a:cubicBezTo>
                  <a:pt x="598120" y="368771"/>
                  <a:pt x="608040" y="380244"/>
                  <a:pt x="620135" y="388883"/>
                </a:cubicBezTo>
                <a:cubicBezTo>
                  <a:pt x="632885" y="397990"/>
                  <a:pt x="647776" y="403731"/>
                  <a:pt x="662177" y="409903"/>
                </a:cubicBezTo>
                <a:cubicBezTo>
                  <a:pt x="683293" y="418953"/>
                  <a:pt x="714406" y="425588"/>
                  <a:pt x="735749" y="430924"/>
                </a:cubicBezTo>
                <a:cubicBezTo>
                  <a:pt x="770783" y="427421"/>
                  <a:pt x="807200" y="430768"/>
                  <a:pt x="840852" y="420414"/>
                </a:cubicBezTo>
                <a:cubicBezTo>
                  <a:pt x="855059" y="416043"/>
                  <a:pt x="862867" y="400302"/>
                  <a:pt x="872383" y="388883"/>
                </a:cubicBezTo>
                <a:cubicBezTo>
                  <a:pt x="889061" y="368870"/>
                  <a:pt x="931884" y="290013"/>
                  <a:pt x="935446" y="283779"/>
                </a:cubicBezTo>
                <a:cubicBezTo>
                  <a:pt x="946156" y="240939"/>
                  <a:pt x="960753" y="204050"/>
                  <a:pt x="935446" y="157655"/>
                </a:cubicBezTo>
                <a:cubicBezTo>
                  <a:pt x="925664" y="139721"/>
                  <a:pt x="900411" y="136634"/>
                  <a:pt x="882894" y="126124"/>
                </a:cubicBezTo>
                <a:cubicBezTo>
                  <a:pt x="809322" y="136634"/>
                  <a:pt x="732436" y="133428"/>
                  <a:pt x="662177" y="157655"/>
                </a:cubicBezTo>
                <a:cubicBezTo>
                  <a:pt x="626969" y="169796"/>
                  <a:pt x="603618" y="204107"/>
                  <a:pt x="578094" y="231227"/>
                </a:cubicBezTo>
                <a:cubicBezTo>
                  <a:pt x="515662" y="297561"/>
                  <a:pt x="495044" y="326123"/>
                  <a:pt x="462480" y="399393"/>
                </a:cubicBezTo>
                <a:cubicBezTo>
                  <a:pt x="457980" y="409517"/>
                  <a:pt x="455473" y="420414"/>
                  <a:pt x="451970" y="430924"/>
                </a:cubicBezTo>
                <a:cubicBezTo>
                  <a:pt x="455473" y="451945"/>
                  <a:pt x="441920" y="488379"/>
                  <a:pt x="462480" y="493986"/>
                </a:cubicBezTo>
                <a:cubicBezTo>
                  <a:pt x="493567" y="502464"/>
                  <a:pt x="573002" y="459746"/>
                  <a:pt x="609625" y="441434"/>
                </a:cubicBezTo>
                <a:cubicBezTo>
                  <a:pt x="620135" y="427420"/>
                  <a:pt x="631439" y="413968"/>
                  <a:pt x="641156" y="399393"/>
                </a:cubicBezTo>
                <a:cubicBezTo>
                  <a:pt x="667549" y="359804"/>
                  <a:pt x="673674" y="344866"/>
                  <a:pt x="693708" y="304800"/>
                </a:cubicBezTo>
                <a:cubicBezTo>
                  <a:pt x="702906" y="268004"/>
                  <a:pt x="714728" y="226844"/>
                  <a:pt x="714728" y="189186"/>
                </a:cubicBezTo>
                <a:cubicBezTo>
                  <a:pt x="714728" y="171322"/>
                  <a:pt x="714601" y="151171"/>
                  <a:pt x="704218" y="136634"/>
                </a:cubicBezTo>
                <a:cubicBezTo>
                  <a:pt x="695111" y="123885"/>
                  <a:pt x="676191" y="122621"/>
                  <a:pt x="662177" y="115614"/>
                </a:cubicBezTo>
                <a:cubicBezTo>
                  <a:pt x="478116" y="137268"/>
                  <a:pt x="515973" y="89071"/>
                  <a:pt x="451970" y="178676"/>
                </a:cubicBezTo>
                <a:cubicBezTo>
                  <a:pt x="444628" y="188955"/>
                  <a:pt x="437956" y="199697"/>
                  <a:pt x="430949" y="210207"/>
                </a:cubicBezTo>
                <a:cubicBezTo>
                  <a:pt x="427446" y="220717"/>
                  <a:pt x="418754" y="230788"/>
                  <a:pt x="420439" y="241738"/>
                </a:cubicBezTo>
                <a:cubicBezTo>
                  <a:pt x="426001" y="277890"/>
                  <a:pt x="435612" y="314126"/>
                  <a:pt x="451970" y="346841"/>
                </a:cubicBezTo>
                <a:cubicBezTo>
                  <a:pt x="456768" y="356437"/>
                  <a:pt x="521530" y="387164"/>
                  <a:pt x="525542" y="388883"/>
                </a:cubicBezTo>
                <a:cubicBezTo>
                  <a:pt x="535725" y="393247"/>
                  <a:pt x="546385" y="396478"/>
                  <a:pt x="557073" y="399393"/>
                </a:cubicBezTo>
                <a:cubicBezTo>
                  <a:pt x="584945" y="406995"/>
                  <a:pt x="641156" y="420414"/>
                  <a:pt x="641156" y="420414"/>
                </a:cubicBezTo>
                <a:cubicBezTo>
                  <a:pt x="669184" y="416910"/>
                  <a:pt x="699525" y="421591"/>
                  <a:pt x="725239" y="409903"/>
                </a:cubicBezTo>
                <a:cubicBezTo>
                  <a:pt x="780668" y="384708"/>
                  <a:pt x="752241" y="306252"/>
                  <a:pt x="735749" y="273269"/>
                </a:cubicBezTo>
                <a:cubicBezTo>
                  <a:pt x="730794" y="263360"/>
                  <a:pt x="714127" y="267713"/>
                  <a:pt x="704218" y="262758"/>
                </a:cubicBezTo>
                <a:cubicBezTo>
                  <a:pt x="692920" y="257109"/>
                  <a:pt x="683197" y="248745"/>
                  <a:pt x="672687" y="241738"/>
                </a:cubicBezTo>
                <a:cubicBezTo>
                  <a:pt x="602618" y="252248"/>
                  <a:pt x="528822" y="248391"/>
                  <a:pt x="462480" y="273269"/>
                </a:cubicBezTo>
                <a:cubicBezTo>
                  <a:pt x="438825" y="282140"/>
                  <a:pt x="420439" y="336331"/>
                  <a:pt x="420439" y="336331"/>
                </a:cubicBezTo>
                <a:cubicBezTo>
                  <a:pt x="427446" y="360855"/>
                  <a:pt x="429073" y="387607"/>
                  <a:pt x="441459" y="409903"/>
                </a:cubicBezTo>
                <a:cubicBezTo>
                  <a:pt x="450721" y="426574"/>
                  <a:pt x="488622" y="436135"/>
                  <a:pt x="504521" y="441434"/>
                </a:cubicBezTo>
                <a:cubicBezTo>
                  <a:pt x="543059" y="437931"/>
                  <a:pt x="584682" y="446434"/>
                  <a:pt x="620135" y="430924"/>
                </a:cubicBezTo>
                <a:cubicBezTo>
                  <a:pt x="652176" y="416906"/>
                  <a:pt x="677937" y="357362"/>
                  <a:pt x="693708" y="325821"/>
                </a:cubicBezTo>
                <a:cubicBezTo>
                  <a:pt x="702133" y="283696"/>
                  <a:pt x="716998" y="217260"/>
                  <a:pt x="714728" y="178676"/>
                </a:cubicBezTo>
                <a:cubicBezTo>
                  <a:pt x="713032" y="149836"/>
                  <a:pt x="712902" y="116186"/>
                  <a:pt x="693708" y="94593"/>
                </a:cubicBezTo>
                <a:cubicBezTo>
                  <a:pt x="679550" y="78665"/>
                  <a:pt x="651667" y="87586"/>
                  <a:pt x="630646" y="84083"/>
                </a:cubicBezTo>
                <a:cubicBezTo>
                  <a:pt x="592108" y="91090"/>
                  <a:pt x="552192" y="92717"/>
                  <a:pt x="515032" y="105103"/>
                </a:cubicBezTo>
                <a:cubicBezTo>
                  <a:pt x="498414" y="110642"/>
                  <a:pt x="487845" y="127350"/>
                  <a:pt x="472990" y="136634"/>
                </a:cubicBezTo>
                <a:cubicBezTo>
                  <a:pt x="459704" y="144938"/>
                  <a:pt x="444963" y="150648"/>
                  <a:pt x="430949" y="157655"/>
                </a:cubicBezTo>
                <a:cubicBezTo>
                  <a:pt x="429615" y="159879"/>
                  <a:pt x="379212" y="240839"/>
                  <a:pt x="378397" y="252248"/>
                </a:cubicBezTo>
                <a:cubicBezTo>
                  <a:pt x="375889" y="287368"/>
                  <a:pt x="380991" y="323044"/>
                  <a:pt x="388908" y="357352"/>
                </a:cubicBezTo>
                <a:cubicBezTo>
                  <a:pt x="396044" y="388276"/>
                  <a:pt x="426630" y="400157"/>
                  <a:pt x="451970" y="409903"/>
                </a:cubicBezTo>
                <a:cubicBezTo>
                  <a:pt x="482991" y="421834"/>
                  <a:pt x="546563" y="441434"/>
                  <a:pt x="546563" y="441434"/>
                </a:cubicBezTo>
                <a:cubicBezTo>
                  <a:pt x="567584" y="437931"/>
                  <a:pt x="590996" y="441273"/>
                  <a:pt x="609625" y="430924"/>
                </a:cubicBezTo>
                <a:cubicBezTo>
                  <a:pt x="668369" y="398289"/>
                  <a:pt x="630513" y="340991"/>
                  <a:pt x="620135" y="294289"/>
                </a:cubicBezTo>
                <a:cubicBezTo>
                  <a:pt x="578094" y="301296"/>
                  <a:pt x="531269" y="294611"/>
                  <a:pt x="494011" y="315310"/>
                </a:cubicBezTo>
                <a:cubicBezTo>
                  <a:pt x="463385" y="332324"/>
                  <a:pt x="430949" y="399393"/>
                  <a:pt x="430949" y="399393"/>
                </a:cubicBezTo>
                <a:cubicBezTo>
                  <a:pt x="417306" y="440325"/>
                  <a:pt x="412605" y="423090"/>
                  <a:pt x="441459" y="45194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26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Optimization Only</a:t>
            </a:r>
          </a:p>
          <a:p>
            <a:r>
              <a:rPr lang="en-US" dirty="0" err="1" smtClean="0"/>
              <a:t>Bastankhah’s</a:t>
            </a:r>
            <a:r>
              <a:rPr lang="en-US" dirty="0" smtClean="0"/>
              <a:t> Gaussian Wake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95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Optimization Only</a:t>
            </a:r>
          </a:p>
          <a:p>
            <a:r>
              <a:rPr lang="en-US" dirty="0" err="1" smtClean="0"/>
              <a:t>Bastankhah’s</a:t>
            </a:r>
            <a:r>
              <a:rPr lang="en-US" dirty="0" smtClean="0"/>
              <a:t> Gaussian Wake Model</a:t>
            </a:r>
          </a:p>
          <a:p>
            <a:r>
              <a:rPr lang="en-US" dirty="0" smtClean="0"/>
              <a:t>.</a:t>
            </a:r>
            <a:r>
              <a:rPr lang="en-US" dirty="0" err="1" smtClean="0"/>
              <a:t>yaml</a:t>
            </a:r>
            <a:r>
              <a:rPr lang="en-US" dirty="0" smtClean="0"/>
              <a:t> input files, reader supplied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09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Optimization Only</a:t>
            </a:r>
          </a:p>
          <a:p>
            <a:r>
              <a:rPr lang="en-US" dirty="0" err="1" smtClean="0"/>
              <a:t>Bastankhah’s</a:t>
            </a:r>
            <a:r>
              <a:rPr lang="en-US" dirty="0" smtClean="0"/>
              <a:t> Gaussian Wake Model</a:t>
            </a:r>
          </a:p>
          <a:p>
            <a:r>
              <a:rPr lang="en-US" dirty="0" smtClean="0"/>
              <a:t>.</a:t>
            </a:r>
            <a:r>
              <a:rPr lang="en-US" dirty="0" err="1" smtClean="0"/>
              <a:t>yaml</a:t>
            </a:r>
            <a:r>
              <a:rPr lang="en-US" dirty="0" smtClean="0"/>
              <a:t> input files, reader supplied</a:t>
            </a:r>
          </a:p>
          <a:p>
            <a:r>
              <a:rPr lang="en-US" dirty="0" smtClean="0"/>
              <a:t>3 wind farm sizes:</a:t>
            </a:r>
          </a:p>
        </p:txBody>
      </p:sp>
    </p:spTree>
    <p:extLst>
      <p:ext uri="{BB962C8B-B14F-4D97-AF65-F5344CB8AC3E}">
        <p14:creationId xmlns:p14="http://schemas.microsoft.com/office/powerpoint/2010/main" val="34878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Optimization Only</a:t>
            </a:r>
          </a:p>
          <a:p>
            <a:r>
              <a:rPr lang="en-US" dirty="0" err="1" smtClean="0"/>
              <a:t>Bastankhah’s</a:t>
            </a:r>
            <a:r>
              <a:rPr lang="en-US" dirty="0" smtClean="0"/>
              <a:t> Gaussian Wake Model</a:t>
            </a:r>
          </a:p>
          <a:p>
            <a:r>
              <a:rPr lang="en-US" dirty="0" smtClean="0"/>
              <a:t>.</a:t>
            </a:r>
            <a:r>
              <a:rPr lang="en-US" dirty="0" err="1" smtClean="0"/>
              <a:t>yaml</a:t>
            </a:r>
            <a:r>
              <a:rPr lang="en-US" dirty="0" smtClean="0"/>
              <a:t> input files, reader supplied</a:t>
            </a:r>
          </a:p>
          <a:p>
            <a:r>
              <a:rPr lang="en-US" dirty="0" smtClean="0"/>
              <a:t>3 wind farm sizes:</a:t>
            </a:r>
          </a:p>
          <a:p>
            <a:pPr lvl="1"/>
            <a:r>
              <a:rPr lang="en-US" dirty="0" smtClean="0"/>
              <a:t>16</a:t>
            </a:r>
          </a:p>
          <a:p>
            <a:pPr lvl="1"/>
            <a:r>
              <a:rPr lang="en-US" dirty="0" smtClean="0"/>
              <a:t>36</a:t>
            </a:r>
          </a:p>
          <a:p>
            <a:pPr lvl="1"/>
            <a:r>
              <a:rPr lang="en-US" dirty="0" smtClean="0"/>
              <a:t>64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57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6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Combined Optimization and Wake Model</a:t>
            </a:r>
          </a:p>
        </p:txBody>
      </p:sp>
    </p:spTree>
    <p:extLst>
      <p:ext uri="{BB962C8B-B14F-4D97-AF65-F5344CB8AC3E}">
        <p14:creationId xmlns:p14="http://schemas.microsoft.com/office/powerpoint/2010/main" val="33188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Combined Optimization and Wake Model</a:t>
            </a:r>
          </a:p>
          <a:p>
            <a:r>
              <a:rPr lang="en-US" dirty="0" smtClean="0"/>
              <a:t>Cross-comparison for results</a:t>
            </a:r>
          </a:p>
        </p:txBody>
      </p:sp>
    </p:spTree>
    <p:extLst>
      <p:ext uri="{BB962C8B-B14F-4D97-AF65-F5344CB8AC3E}">
        <p14:creationId xmlns:p14="http://schemas.microsoft.com/office/powerpoint/2010/main" val="89430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(cs1)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43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(cs1)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1" b="11852"/>
          <a:stretch/>
        </p:blipFill>
        <p:spPr>
          <a:xfrm>
            <a:off x="3429000" y="0"/>
            <a:ext cx="6963064" cy="694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(cs1)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429"/>
          <a:stretch/>
        </p:blipFill>
        <p:spPr>
          <a:xfrm>
            <a:off x="0" y="0"/>
            <a:ext cx="12172191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50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67"/>
          <a:stretch/>
        </p:blipFill>
        <p:spPr>
          <a:xfrm>
            <a:off x="0" y="0"/>
            <a:ext cx="12192000" cy="69398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52557" y="4859683"/>
            <a:ext cx="1447800" cy="111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9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(cs1)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" t="37007" r="-730" b="38322"/>
          <a:stretch/>
        </p:blipFill>
        <p:spPr>
          <a:xfrm>
            <a:off x="9904" y="1866900"/>
            <a:ext cx="12172191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02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(cs1)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" t="61852" r="-81" b="10897"/>
          <a:stretch/>
        </p:blipFill>
        <p:spPr>
          <a:xfrm>
            <a:off x="9904" y="1866900"/>
            <a:ext cx="12172191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82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1220"/>
            <a:ext cx="10515600" cy="1325563"/>
          </a:xfrm>
        </p:spPr>
        <p:txBody>
          <a:bodyPr/>
          <a:lstStyle/>
          <a:p>
            <a:r>
              <a:rPr lang="en-US" dirty="0" smtClean="0"/>
              <a:t>Results (cs1)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9" t="16667" r="14680" b="32323"/>
          <a:stretch/>
        </p:blipFill>
        <p:spPr>
          <a:xfrm>
            <a:off x="2933700" y="-40675"/>
            <a:ext cx="7327900" cy="6898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41" t="66892" r="40566" b="16256"/>
          <a:stretch/>
        </p:blipFill>
        <p:spPr>
          <a:xfrm>
            <a:off x="10261600" y="4516967"/>
            <a:ext cx="1930400" cy="22521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645" y="3072275"/>
            <a:ext cx="3419561" cy="256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5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23988"/>
            <a:ext cx="10515600" cy="1325563"/>
          </a:xfrm>
        </p:spPr>
        <p:txBody>
          <a:bodyPr/>
          <a:lstStyle/>
          <a:p>
            <a:r>
              <a:rPr lang="en-US" dirty="0" smtClean="0"/>
              <a:t>Results (cs2)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t="11111" r="13487" b="12037"/>
          <a:stretch/>
        </p:blipFill>
        <p:spPr>
          <a:xfrm>
            <a:off x="6437795" y="-38141"/>
            <a:ext cx="5118100" cy="68961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5" t="13140" r="18727" b="11497"/>
          <a:stretch/>
        </p:blipFill>
        <p:spPr>
          <a:xfrm>
            <a:off x="1276075" y="648972"/>
            <a:ext cx="4121425" cy="635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6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69875"/>
            <a:ext cx="10515600" cy="1325563"/>
          </a:xfrm>
        </p:spPr>
        <p:txBody>
          <a:bodyPr/>
          <a:lstStyle/>
          <a:p>
            <a:r>
              <a:rPr lang="en-US" dirty="0" smtClean="0"/>
              <a:t>Time comparison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0" t="50556" r="13965" b="14444"/>
          <a:stretch/>
        </p:blipFill>
        <p:spPr>
          <a:xfrm>
            <a:off x="1208389" y="685800"/>
            <a:ext cx="9307211" cy="580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7175"/>
            <a:ext cx="10515600" cy="1325563"/>
          </a:xfrm>
        </p:spPr>
        <p:txBody>
          <a:bodyPr/>
          <a:lstStyle/>
          <a:p>
            <a:r>
              <a:rPr lang="en-US" dirty="0" smtClean="0"/>
              <a:t>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these scenarios, gradient based methods were superior</a:t>
            </a:r>
          </a:p>
          <a:p>
            <a:r>
              <a:rPr lang="en-US" dirty="0" smtClean="0"/>
              <a:t>Intuitive rotation steps </a:t>
            </a:r>
            <a:r>
              <a:rPr lang="en-US" dirty="0"/>
              <a:t>b</a:t>
            </a:r>
            <a:r>
              <a:rPr lang="en-US" dirty="0" smtClean="0"/>
              <a:t>y sub2</a:t>
            </a:r>
          </a:p>
          <a:p>
            <a:r>
              <a:rPr lang="en-US" dirty="0" smtClean="0"/>
              <a:t>Sampling done by sub4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23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2711669" y="809297"/>
            <a:ext cx="1377507" cy="4330262"/>
          </a:xfrm>
          <a:custGeom>
            <a:avLst/>
            <a:gdLst>
              <a:gd name="connsiteX0" fmla="*/ 767255 w 1377507"/>
              <a:gd name="connsiteY0" fmla="*/ 4330262 h 4330262"/>
              <a:gd name="connsiteX1" fmla="*/ 777765 w 1377507"/>
              <a:gd name="connsiteY1" fmla="*/ 3510455 h 4330262"/>
              <a:gd name="connsiteX2" fmla="*/ 788276 w 1377507"/>
              <a:gd name="connsiteY2" fmla="*/ 3331779 h 4330262"/>
              <a:gd name="connsiteX3" fmla="*/ 798786 w 1377507"/>
              <a:gd name="connsiteY3" fmla="*/ 3121572 h 4330262"/>
              <a:gd name="connsiteX4" fmla="*/ 809297 w 1377507"/>
              <a:gd name="connsiteY4" fmla="*/ 2995448 h 4330262"/>
              <a:gd name="connsiteX5" fmla="*/ 819807 w 1377507"/>
              <a:gd name="connsiteY5" fmla="*/ 2848303 h 4330262"/>
              <a:gd name="connsiteX6" fmla="*/ 840828 w 1377507"/>
              <a:gd name="connsiteY6" fmla="*/ 2669627 h 4330262"/>
              <a:gd name="connsiteX7" fmla="*/ 830317 w 1377507"/>
              <a:gd name="connsiteY7" fmla="*/ 2406869 h 4330262"/>
              <a:gd name="connsiteX8" fmla="*/ 809297 w 1377507"/>
              <a:gd name="connsiteY8" fmla="*/ 2364827 h 4330262"/>
              <a:gd name="connsiteX9" fmla="*/ 777765 w 1377507"/>
              <a:gd name="connsiteY9" fmla="*/ 2280744 h 4330262"/>
              <a:gd name="connsiteX10" fmla="*/ 746234 w 1377507"/>
              <a:gd name="connsiteY10" fmla="*/ 2196662 h 4330262"/>
              <a:gd name="connsiteX11" fmla="*/ 714703 w 1377507"/>
              <a:gd name="connsiteY11" fmla="*/ 2133600 h 4330262"/>
              <a:gd name="connsiteX12" fmla="*/ 704193 w 1377507"/>
              <a:gd name="connsiteY12" fmla="*/ 2102069 h 4330262"/>
              <a:gd name="connsiteX13" fmla="*/ 683172 w 1377507"/>
              <a:gd name="connsiteY13" fmla="*/ 2017986 h 4330262"/>
              <a:gd name="connsiteX14" fmla="*/ 651641 w 1377507"/>
              <a:gd name="connsiteY14" fmla="*/ 1944413 h 4330262"/>
              <a:gd name="connsiteX15" fmla="*/ 662152 w 1377507"/>
              <a:gd name="connsiteY15" fmla="*/ 1765737 h 4330262"/>
              <a:gd name="connsiteX16" fmla="*/ 683172 w 1377507"/>
              <a:gd name="connsiteY16" fmla="*/ 1713186 h 4330262"/>
              <a:gd name="connsiteX17" fmla="*/ 693683 w 1377507"/>
              <a:gd name="connsiteY17" fmla="*/ 1660634 h 4330262"/>
              <a:gd name="connsiteX18" fmla="*/ 735724 w 1377507"/>
              <a:gd name="connsiteY18" fmla="*/ 1534510 h 4330262"/>
              <a:gd name="connsiteX19" fmla="*/ 756745 w 1377507"/>
              <a:gd name="connsiteY19" fmla="*/ 1460937 h 4330262"/>
              <a:gd name="connsiteX20" fmla="*/ 777765 w 1377507"/>
              <a:gd name="connsiteY20" fmla="*/ 1397875 h 4330262"/>
              <a:gd name="connsiteX21" fmla="*/ 788276 w 1377507"/>
              <a:gd name="connsiteY21" fmla="*/ 1334813 h 4330262"/>
              <a:gd name="connsiteX22" fmla="*/ 809297 w 1377507"/>
              <a:gd name="connsiteY22" fmla="*/ 1271751 h 4330262"/>
              <a:gd name="connsiteX23" fmla="*/ 840828 w 1377507"/>
              <a:gd name="connsiteY23" fmla="*/ 1156137 h 4330262"/>
              <a:gd name="connsiteX24" fmla="*/ 840828 w 1377507"/>
              <a:gd name="connsiteY24" fmla="*/ 956441 h 4330262"/>
              <a:gd name="connsiteX25" fmla="*/ 798786 w 1377507"/>
              <a:gd name="connsiteY25" fmla="*/ 924910 h 4330262"/>
              <a:gd name="connsiteX26" fmla="*/ 735724 w 1377507"/>
              <a:gd name="connsiteY26" fmla="*/ 935420 h 4330262"/>
              <a:gd name="connsiteX27" fmla="*/ 683172 w 1377507"/>
              <a:gd name="connsiteY27" fmla="*/ 966951 h 4330262"/>
              <a:gd name="connsiteX28" fmla="*/ 567559 w 1377507"/>
              <a:gd name="connsiteY28" fmla="*/ 1093075 h 4330262"/>
              <a:gd name="connsiteX29" fmla="*/ 536028 w 1377507"/>
              <a:gd name="connsiteY29" fmla="*/ 1145627 h 4330262"/>
              <a:gd name="connsiteX30" fmla="*/ 515007 w 1377507"/>
              <a:gd name="connsiteY30" fmla="*/ 1229710 h 4330262"/>
              <a:gd name="connsiteX31" fmla="*/ 546538 w 1377507"/>
              <a:gd name="connsiteY31" fmla="*/ 1629103 h 4330262"/>
              <a:gd name="connsiteX32" fmla="*/ 683172 w 1377507"/>
              <a:gd name="connsiteY32" fmla="*/ 1860331 h 4330262"/>
              <a:gd name="connsiteX33" fmla="*/ 861848 w 1377507"/>
              <a:gd name="connsiteY33" fmla="*/ 2017986 h 4330262"/>
              <a:gd name="connsiteX34" fmla="*/ 893379 w 1377507"/>
              <a:gd name="connsiteY34" fmla="*/ 2039006 h 4330262"/>
              <a:gd name="connsiteX35" fmla="*/ 935421 w 1377507"/>
              <a:gd name="connsiteY35" fmla="*/ 2049517 h 4330262"/>
              <a:gd name="connsiteX36" fmla="*/ 977462 w 1377507"/>
              <a:gd name="connsiteY36" fmla="*/ 2017986 h 4330262"/>
              <a:gd name="connsiteX37" fmla="*/ 987972 w 1377507"/>
              <a:gd name="connsiteY37" fmla="*/ 1954924 h 4330262"/>
              <a:gd name="connsiteX38" fmla="*/ 1008993 w 1377507"/>
              <a:gd name="connsiteY38" fmla="*/ 1860331 h 4330262"/>
              <a:gd name="connsiteX39" fmla="*/ 1040524 w 1377507"/>
              <a:gd name="connsiteY39" fmla="*/ 1429406 h 4330262"/>
              <a:gd name="connsiteX40" fmla="*/ 1008993 w 1377507"/>
              <a:gd name="connsiteY40" fmla="*/ 840827 h 4330262"/>
              <a:gd name="connsiteX41" fmla="*/ 998483 w 1377507"/>
              <a:gd name="connsiteY41" fmla="*/ 809296 h 4330262"/>
              <a:gd name="connsiteX42" fmla="*/ 956441 w 1377507"/>
              <a:gd name="connsiteY42" fmla="*/ 725213 h 4330262"/>
              <a:gd name="connsiteX43" fmla="*/ 914400 w 1377507"/>
              <a:gd name="connsiteY43" fmla="*/ 693682 h 4330262"/>
              <a:gd name="connsiteX44" fmla="*/ 777765 w 1377507"/>
              <a:gd name="connsiteY44" fmla="*/ 735724 h 4330262"/>
              <a:gd name="connsiteX45" fmla="*/ 609600 w 1377507"/>
              <a:gd name="connsiteY45" fmla="*/ 945931 h 4330262"/>
              <a:gd name="connsiteX46" fmla="*/ 451945 w 1377507"/>
              <a:gd name="connsiteY46" fmla="*/ 1219200 h 4330262"/>
              <a:gd name="connsiteX47" fmla="*/ 367862 w 1377507"/>
              <a:gd name="connsiteY47" fmla="*/ 1429406 h 4330262"/>
              <a:gd name="connsiteX48" fmla="*/ 346841 w 1377507"/>
              <a:gd name="connsiteY48" fmla="*/ 1481958 h 4330262"/>
              <a:gd name="connsiteX49" fmla="*/ 325821 w 1377507"/>
              <a:gd name="connsiteY49" fmla="*/ 1566041 h 4330262"/>
              <a:gd name="connsiteX50" fmla="*/ 315310 w 1377507"/>
              <a:gd name="connsiteY50" fmla="*/ 1660634 h 4330262"/>
              <a:gd name="connsiteX51" fmla="*/ 294290 w 1377507"/>
              <a:gd name="connsiteY51" fmla="*/ 1734206 h 4330262"/>
              <a:gd name="connsiteX52" fmla="*/ 315310 w 1377507"/>
              <a:gd name="connsiteY52" fmla="*/ 1912882 h 4330262"/>
              <a:gd name="connsiteX53" fmla="*/ 346841 w 1377507"/>
              <a:gd name="connsiteY53" fmla="*/ 1933903 h 4330262"/>
              <a:gd name="connsiteX54" fmla="*/ 420414 w 1377507"/>
              <a:gd name="connsiteY54" fmla="*/ 1944413 h 4330262"/>
              <a:gd name="connsiteX55" fmla="*/ 662152 w 1377507"/>
              <a:gd name="connsiteY55" fmla="*/ 1912882 h 4330262"/>
              <a:gd name="connsiteX56" fmla="*/ 714703 w 1377507"/>
              <a:gd name="connsiteY56" fmla="*/ 1870841 h 4330262"/>
              <a:gd name="connsiteX57" fmla="*/ 819807 w 1377507"/>
              <a:gd name="connsiteY57" fmla="*/ 1776248 h 4330262"/>
              <a:gd name="connsiteX58" fmla="*/ 914400 w 1377507"/>
              <a:gd name="connsiteY58" fmla="*/ 1618593 h 4330262"/>
              <a:gd name="connsiteX59" fmla="*/ 987972 w 1377507"/>
              <a:gd name="connsiteY59" fmla="*/ 1439917 h 4330262"/>
              <a:gd name="connsiteX60" fmla="*/ 987972 w 1377507"/>
              <a:gd name="connsiteY60" fmla="*/ 1061544 h 4330262"/>
              <a:gd name="connsiteX61" fmla="*/ 966952 w 1377507"/>
              <a:gd name="connsiteY61" fmla="*/ 998482 h 4330262"/>
              <a:gd name="connsiteX62" fmla="*/ 819807 w 1377507"/>
              <a:gd name="connsiteY62" fmla="*/ 914400 h 4330262"/>
              <a:gd name="connsiteX63" fmla="*/ 672662 w 1377507"/>
              <a:gd name="connsiteY63" fmla="*/ 956441 h 4330262"/>
              <a:gd name="connsiteX64" fmla="*/ 578069 w 1377507"/>
              <a:gd name="connsiteY64" fmla="*/ 1103586 h 4330262"/>
              <a:gd name="connsiteX65" fmla="*/ 504497 w 1377507"/>
              <a:gd name="connsiteY65" fmla="*/ 1282262 h 4330262"/>
              <a:gd name="connsiteX66" fmla="*/ 462455 w 1377507"/>
              <a:gd name="connsiteY66" fmla="*/ 1671144 h 4330262"/>
              <a:gd name="connsiteX67" fmla="*/ 483476 w 1377507"/>
              <a:gd name="connsiteY67" fmla="*/ 2154620 h 4330262"/>
              <a:gd name="connsiteX68" fmla="*/ 515007 w 1377507"/>
              <a:gd name="connsiteY68" fmla="*/ 2249213 h 4330262"/>
              <a:gd name="connsiteX69" fmla="*/ 557048 w 1377507"/>
              <a:gd name="connsiteY69" fmla="*/ 2322786 h 4330262"/>
              <a:gd name="connsiteX70" fmla="*/ 641131 w 1377507"/>
              <a:gd name="connsiteY70" fmla="*/ 2417379 h 4330262"/>
              <a:gd name="connsiteX71" fmla="*/ 683172 w 1377507"/>
              <a:gd name="connsiteY71" fmla="*/ 2427889 h 4330262"/>
              <a:gd name="connsiteX72" fmla="*/ 809297 w 1377507"/>
              <a:gd name="connsiteY72" fmla="*/ 2417379 h 4330262"/>
              <a:gd name="connsiteX73" fmla="*/ 1008993 w 1377507"/>
              <a:gd name="connsiteY73" fmla="*/ 2186151 h 4330262"/>
              <a:gd name="connsiteX74" fmla="*/ 1145628 w 1377507"/>
              <a:gd name="connsiteY74" fmla="*/ 1818289 h 4330262"/>
              <a:gd name="connsiteX75" fmla="*/ 1166648 w 1377507"/>
              <a:gd name="connsiteY75" fmla="*/ 1702675 h 4330262"/>
              <a:gd name="connsiteX76" fmla="*/ 1219200 w 1377507"/>
              <a:gd name="connsiteY76" fmla="*/ 1282262 h 4330262"/>
              <a:gd name="connsiteX77" fmla="*/ 1187669 w 1377507"/>
              <a:gd name="connsiteY77" fmla="*/ 809296 h 4330262"/>
              <a:gd name="connsiteX78" fmla="*/ 1061545 w 1377507"/>
              <a:gd name="connsiteY78" fmla="*/ 620110 h 4330262"/>
              <a:gd name="connsiteX79" fmla="*/ 882869 w 1377507"/>
              <a:gd name="connsiteY79" fmla="*/ 525517 h 4330262"/>
              <a:gd name="connsiteX80" fmla="*/ 798786 w 1377507"/>
              <a:gd name="connsiteY80" fmla="*/ 515006 h 4330262"/>
              <a:gd name="connsiteX81" fmla="*/ 504497 w 1377507"/>
              <a:gd name="connsiteY81" fmla="*/ 567558 h 4330262"/>
              <a:gd name="connsiteX82" fmla="*/ 346841 w 1377507"/>
              <a:gd name="connsiteY82" fmla="*/ 714703 h 4330262"/>
              <a:gd name="connsiteX83" fmla="*/ 220717 w 1377507"/>
              <a:gd name="connsiteY83" fmla="*/ 914400 h 4330262"/>
              <a:gd name="connsiteX84" fmla="*/ 168165 w 1377507"/>
              <a:gd name="connsiteY84" fmla="*/ 1051034 h 4330262"/>
              <a:gd name="connsiteX85" fmla="*/ 136634 w 1377507"/>
              <a:gd name="connsiteY85" fmla="*/ 1219200 h 4330262"/>
              <a:gd name="connsiteX86" fmla="*/ 147145 w 1377507"/>
              <a:gd name="connsiteY86" fmla="*/ 1471448 h 4330262"/>
              <a:gd name="connsiteX87" fmla="*/ 252248 w 1377507"/>
              <a:gd name="connsiteY87" fmla="*/ 1608082 h 4330262"/>
              <a:gd name="connsiteX88" fmla="*/ 409903 w 1377507"/>
              <a:gd name="connsiteY88" fmla="*/ 1734206 h 4330262"/>
              <a:gd name="connsiteX89" fmla="*/ 462455 w 1377507"/>
              <a:gd name="connsiteY89" fmla="*/ 1755227 h 4330262"/>
              <a:gd name="connsiteX90" fmla="*/ 546538 w 1377507"/>
              <a:gd name="connsiteY90" fmla="*/ 1797269 h 4330262"/>
              <a:gd name="connsiteX91" fmla="*/ 693683 w 1377507"/>
              <a:gd name="connsiteY91" fmla="*/ 1828800 h 4330262"/>
              <a:gd name="connsiteX92" fmla="*/ 903890 w 1377507"/>
              <a:gd name="connsiteY92" fmla="*/ 1797269 h 4330262"/>
              <a:gd name="connsiteX93" fmla="*/ 956441 w 1377507"/>
              <a:gd name="connsiteY93" fmla="*/ 1734206 h 4330262"/>
              <a:gd name="connsiteX94" fmla="*/ 987972 w 1377507"/>
              <a:gd name="connsiteY94" fmla="*/ 1650124 h 4330262"/>
              <a:gd name="connsiteX95" fmla="*/ 1051034 w 1377507"/>
              <a:gd name="connsiteY95" fmla="*/ 1439917 h 4330262"/>
              <a:gd name="connsiteX96" fmla="*/ 1019503 w 1377507"/>
              <a:gd name="connsiteY96" fmla="*/ 945931 h 4330262"/>
              <a:gd name="connsiteX97" fmla="*/ 924910 w 1377507"/>
              <a:gd name="connsiteY97" fmla="*/ 809296 h 4330262"/>
              <a:gd name="connsiteX98" fmla="*/ 861848 w 1377507"/>
              <a:gd name="connsiteY98" fmla="*/ 746234 h 4330262"/>
              <a:gd name="connsiteX99" fmla="*/ 672662 w 1377507"/>
              <a:gd name="connsiteY99" fmla="*/ 672662 h 4330262"/>
              <a:gd name="connsiteX100" fmla="*/ 525517 w 1377507"/>
              <a:gd name="connsiteY100" fmla="*/ 683172 h 4330262"/>
              <a:gd name="connsiteX101" fmla="*/ 367862 w 1377507"/>
              <a:gd name="connsiteY101" fmla="*/ 840827 h 4330262"/>
              <a:gd name="connsiteX102" fmla="*/ 210207 w 1377507"/>
              <a:gd name="connsiteY102" fmla="*/ 1208689 h 4330262"/>
              <a:gd name="connsiteX103" fmla="*/ 168165 w 1377507"/>
              <a:gd name="connsiteY103" fmla="*/ 1713186 h 4330262"/>
              <a:gd name="connsiteX104" fmla="*/ 199697 w 1377507"/>
              <a:gd name="connsiteY104" fmla="*/ 2280744 h 4330262"/>
              <a:gd name="connsiteX105" fmla="*/ 241738 w 1377507"/>
              <a:gd name="connsiteY105" fmla="*/ 2396358 h 4330262"/>
              <a:gd name="connsiteX106" fmla="*/ 294290 w 1377507"/>
              <a:gd name="connsiteY106" fmla="*/ 2469931 h 4330262"/>
              <a:gd name="connsiteX107" fmla="*/ 399393 w 1377507"/>
              <a:gd name="connsiteY107" fmla="*/ 2554013 h 4330262"/>
              <a:gd name="connsiteX108" fmla="*/ 493986 w 1377507"/>
              <a:gd name="connsiteY108" fmla="*/ 2575034 h 4330262"/>
              <a:gd name="connsiteX109" fmla="*/ 651641 w 1377507"/>
              <a:gd name="connsiteY109" fmla="*/ 2564524 h 4330262"/>
              <a:gd name="connsiteX110" fmla="*/ 756745 w 1377507"/>
              <a:gd name="connsiteY110" fmla="*/ 2501462 h 4330262"/>
              <a:gd name="connsiteX111" fmla="*/ 924910 w 1377507"/>
              <a:gd name="connsiteY111" fmla="*/ 2291255 h 4330262"/>
              <a:gd name="connsiteX112" fmla="*/ 1008993 w 1377507"/>
              <a:gd name="connsiteY112" fmla="*/ 2154620 h 4330262"/>
              <a:gd name="connsiteX113" fmla="*/ 1061545 w 1377507"/>
              <a:gd name="connsiteY113" fmla="*/ 1996965 h 4330262"/>
              <a:gd name="connsiteX114" fmla="*/ 1103586 w 1377507"/>
              <a:gd name="connsiteY114" fmla="*/ 1828800 h 4330262"/>
              <a:gd name="connsiteX115" fmla="*/ 1135117 w 1377507"/>
              <a:gd name="connsiteY115" fmla="*/ 1513489 h 4330262"/>
              <a:gd name="connsiteX116" fmla="*/ 1051034 w 1377507"/>
              <a:gd name="connsiteY116" fmla="*/ 1166648 h 4330262"/>
              <a:gd name="connsiteX117" fmla="*/ 998483 w 1377507"/>
              <a:gd name="connsiteY117" fmla="*/ 1114096 h 4330262"/>
              <a:gd name="connsiteX118" fmla="*/ 819807 w 1377507"/>
              <a:gd name="connsiteY118" fmla="*/ 1019503 h 4330262"/>
              <a:gd name="connsiteX119" fmla="*/ 746234 w 1377507"/>
              <a:gd name="connsiteY119" fmla="*/ 1008993 h 4330262"/>
              <a:gd name="connsiteX120" fmla="*/ 441434 w 1377507"/>
              <a:gd name="connsiteY120" fmla="*/ 1051034 h 4330262"/>
              <a:gd name="connsiteX121" fmla="*/ 346841 w 1377507"/>
              <a:gd name="connsiteY121" fmla="*/ 1114096 h 4330262"/>
              <a:gd name="connsiteX122" fmla="*/ 178676 w 1377507"/>
              <a:gd name="connsiteY122" fmla="*/ 1271751 h 4330262"/>
              <a:gd name="connsiteX123" fmla="*/ 84083 w 1377507"/>
              <a:gd name="connsiteY123" fmla="*/ 1397875 h 4330262"/>
              <a:gd name="connsiteX124" fmla="*/ 21021 w 1377507"/>
              <a:gd name="connsiteY124" fmla="*/ 1545020 h 4330262"/>
              <a:gd name="connsiteX125" fmla="*/ 42041 w 1377507"/>
              <a:gd name="connsiteY125" fmla="*/ 1860331 h 4330262"/>
              <a:gd name="connsiteX126" fmla="*/ 262759 w 1377507"/>
              <a:gd name="connsiteY126" fmla="*/ 2007475 h 4330262"/>
              <a:gd name="connsiteX127" fmla="*/ 346841 w 1377507"/>
              <a:gd name="connsiteY127" fmla="*/ 2028496 h 4330262"/>
              <a:gd name="connsiteX128" fmla="*/ 693683 w 1377507"/>
              <a:gd name="connsiteY128" fmla="*/ 1965434 h 4330262"/>
              <a:gd name="connsiteX129" fmla="*/ 819807 w 1377507"/>
              <a:gd name="connsiteY129" fmla="*/ 1828800 h 4330262"/>
              <a:gd name="connsiteX130" fmla="*/ 903890 w 1377507"/>
              <a:gd name="connsiteY130" fmla="*/ 1671144 h 4330262"/>
              <a:gd name="connsiteX131" fmla="*/ 1019503 w 1377507"/>
              <a:gd name="connsiteY131" fmla="*/ 1313793 h 4330262"/>
              <a:gd name="connsiteX132" fmla="*/ 998483 w 1377507"/>
              <a:gd name="connsiteY132" fmla="*/ 315310 h 4330262"/>
              <a:gd name="connsiteX133" fmla="*/ 767255 w 1377507"/>
              <a:gd name="connsiteY133" fmla="*/ 21020 h 4330262"/>
              <a:gd name="connsiteX134" fmla="*/ 683172 w 1377507"/>
              <a:gd name="connsiteY134" fmla="*/ 0 h 4330262"/>
              <a:gd name="connsiteX135" fmla="*/ 451945 w 1377507"/>
              <a:gd name="connsiteY135" fmla="*/ 52551 h 4330262"/>
              <a:gd name="connsiteX136" fmla="*/ 241738 w 1377507"/>
              <a:gd name="connsiteY136" fmla="*/ 336331 h 4330262"/>
              <a:gd name="connsiteX137" fmla="*/ 136634 w 1377507"/>
              <a:gd name="connsiteY137" fmla="*/ 735724 h 4330262"/>
              <a:gd name="connsiteX138" fmla="*/ 115614 w 1377507"/>
              <a:gd name="connsiteY138" fmla="*/ 977462 h 4330262"/>
              <a:gd name="connsiteX139" fmla="*/ 126124 w 1377507"/>
              <a:gd name="connsiteY139" fmla="*/ 1818289 h 4330262"/>
              <a:gd name="connsiteX140" fmla="*/ 199697 w 1377507"/>
              <a:gd name="connsiteY140" fmla="*/ 2070537 h 4330262"/>
              <a:gd name="connsiteX141" fmla="*/ 294290 w 1377507"/>
              <a:gd name="connsiteY141" fmla="*/ 2291255 h 4330262"/>
              <a:gd name="connsiteX142" fmla="*/ 336331 w 1377507"/>
              <a:gd name="connsiteY142" fmla="*/ 2322786 h 4330262"/>
              <a:gd name="connsiteX143" fmla="*/ 504497 w 1377507"/>
              <a:gd name="connsiteY143" fmla="*/ 2448910 h 4330262"/>
              <a:gd name="connsiteX144" fmla="*/ 588579 w 1377507"/>
              <a:gd name="connsiteY144" fmla="*/ 2459420 h 4330262"/>
              <a:gd name="connsiteX145" fmla="*/ 746234 w 1377507"/>
              <a:gd name="connsiteY145" fmla="*/ 2427889 h 4330262"/>
              <a:gd name="connsiteX146" fmla="*/ 830317 w 1377507"/>
              <a:gd name="connsiteY146" fmla="*/ 2354317 h 4330262"/>
              <a:gd name="connsiteX147" fmla="*/ 987972 w 1377507"/>
              <a:gd name="connsiteY147" fmla="*/ 2060027 h 4330262"/>
              <a:gd name="connsiteX148" fmla="*/ 1019503 w 1377507"/>
              <a:gd name="connsiteY148" fmla="*/ 1944413 h 4330262"/>
              <a:gd name="connsiteX149" fmla="*/ 1019503 w 1377507"/>
              <a:gd name="connsiteY149" fmla="*/ 1481958 h 4330262"/>
              <a:gd name="connsiteX150" fmla="*/ 945931 w 1377507"/>
              <a:gd name="connsiteY150" fmla="*/ 1376855 h 4330262"/>
              <a:gd name="connsiteX151" fmla="*/ 903890 w 1377507"/>
              <a:gd name="connsiteY151" fmla="*/ 1334813 h 4330262"/>
              <a:gd name="connsiteX152" fmla="*/ 819807 w 1377507"/>
              <a:gd name="connsiteY152" fmla="*/ 1303282 h 4330262"/>
              <a:gd name="connsiteX153" fmla="*/ 620110 w 1377507"/>
              <a:gd name="connsiteY153" fmla="*/ 1324303 h 4330262"/>
              <a:gd name="connsiteX154" fmla="*/ 588579 w 1377507"/>
              <a:gd name="connsiteY154" fmla="*/ 1355834 h 4330262"/>
              <a:gd name="connsiteX155" fmla="*/ 483476 w 1377507"/>
              <a:gd name="connsiteY155" fmla="*/ 1439917 h 4330262"/>
              <a:gd name="connsiteX156" fmla="*/ 399393 w 1377507"/>
              <a:gd name="connsiteY156" fmla="*/ 1618593 h 4330262"/>
              <a:gd name="connsiteX157" fmla="*/ 378372 w 1377507"/>
              <a:gd name="connsiteY157" fmla="*/ 1692165 h 4330262"/>
              <a:gd name="connsiteX158" fmla="*/ 430924 w 1377507"/>
              <a:gd name="connsiteY158" fmla="*/ 2007475 h 4330262"/>
              <a:gd name="connsiteX159" fmla="*/ 483476 w 1377507"/>
              <a:gd name="connsiteY159" fmla="*/ 2039006 h 4330262"/>
              <a:gd name="connsiteX160" fmla="*/ 599090 w 1377507"/>
              <a:gd name="connsiteY160" fmla="*/ 2070537 h 4330262"/>
              <a:gd name="connsiteX161" fmla="*/ 746234 w 1377507"/>
              <a:gd name="connsiteY161" fmla="*/ 2060027 h 4330262"/>
              <a:gd name="connsiteX162" fmla="*/ 861848 w 1377507"/>
              <a:gd name="connsiteY162" fmla="*/ 1944413 h 4330262"/>
              <a:gd name="connsiteX163" fmla="*/ 935421 w 1377507"/>
              <a:gd name="connsiteY163" fmla="*/ 1765737 h 4330262"/>
              <a:gd name="connsiteX164" fmla="*/ 956441 w 1377507"/>
              <a:gd name="connsiteY164" fmla="*/ 1534510 h 4330262"/>
              <a:gd name="connsiteX165" fmla="*/ 935421 w 1377507"/>
              <a:gd name="connsiteY165" fmla="*/ 1324303 h 4330262"/>
              <a:gd name="connsiteX166" fmla="*/ 809297 w 1377507"/>
              <a:gd name="connsiteY166" fmla="*/ 1093075 h 4330262"/>
              <a:gd name="connsiteX167" fmla="*/ 704193 w 1377507"/>
              <a:gd name="connsiteY167" fmla="*/ 998482 h 4330262"/>
              <a:gd name="connsiteX168" fmla="*/ 630621 w 1377507"/>
              <a:gd name="connsiteY168" fmla="*/ 956441 h 4330262"/>
              <a:gd name="connsiteX169" fmla="*/ 557048 w 1377507"/>
              <a:gd name="connsiteY169" fmla="*/ 935420 h 4330262"/>
              <a:gd name="connsiteX170" fmla="*/ 315310 w 1377507"/>
              <a:gd name="connsiteY170" fmla="*/ 945931 h 4330262"/>
              <a:gd name="connsiteX171" fmla="*/ 231228 w 1377507"/>
              <a:gd name="connsiteY171" fmla="*/ 1030013 h 4330262"/>
              <a:gd name="connsiteX172" fmla="*/ 84083 w 1377507"/>
              <a:gd name="connsiteY172" fmla="*/ 1250731 h 4330262"/>
              <a:gd name="connsiteX173" fmla="*/ 10510 w 1377507"/>
              <a:gd name="connsiteY173" fmla="*/ 1587062 h 4330262"/>
              <a:gd name="connsiteX174" fmla="*/ 0 w 1377507"/>
              <a:gd name="connsiteY174" fmla="*/ 1765737 h 4330262"/>
              <a:gd name="connsiteX175" fmla="*/ 21021 w 1377507"/>
              <a:gd name="connsiteY175" fmla="*/ 2112579 h 4330262"/>
              <a:gd name="connsiteX176" fmla="*/ 73572 w 1377507"/>
              <a:gd name="connsiteY176" fmla="*/ 2207172 h 4330262"/>
              <a:gd name="connsiteX177" fmla="*/ 189186 w 1377507"/>
              <a:gd name="connsiteY177" fmla="*/ 2322786 h 4330262"/>
              <a:gd name="connsiteX178" fmla="*/ 294290 w 1377507"/>
              <a:gd name="connsiteY178" fmla="*/ 2354317 h 4330262"/>
              <a:gd name="connsiteX179" fmla="*/ 536028 w 1377507"/>
              <a:gd name="connsiteY179" fmla="*/ 2291255 h 4330262"/>
              <a:gd name="connsiteX180" fmla="*/ 704193 w 1377507"/>
              <a:gd name="connsiteY180" fmla="*/ 2123089 h 4330262"/>
              <a:gd name="connsiteX181" fmla="*/ 851338 w 1377507"/>
              <a:gd name="connsiteY181" fmla="*/ 1870841 h 4330262"/>
              <a:gd name="connsiteX182" fmla="*/ 945931 w 1377507"/>
              <a:gd name="connsiteY182" fmla="*/ 1618593 h 4330262"/>
              <a:gd name="connsiteX183" fmla="*/ 966952 w 1377507"/>
              <a:gd name="connsiteY183" fmla="*/ 1460937 h 4330262"/>
              <a:gd name="connsiteX184" fmla="*/ 861848 w 1377507"/>
              <a:gd name="connsiteY184" fmla="*/ 1166648 h 4330262"/>
              <a:gd name="connsiteX185" fmla="*/ 683172 w 1377507"/>
              <a:gd name="connsiteY185" fmla="*/ 1124606 h 4330262"/>
              <a:gd name="connsiteX186" fmla="*/ 220717 w 1377507"/>
              <a:gd name="connsiteY186" fmla="*/ 1303282 h 4330262"/>
              <a:gd name="connsiteX187" fmla="*/ 199697 w 1377507"/>
              <a:gd name="connsiteY187" fmla="*/ 1366344 h 4330262"/>
              <a:gd name="connsiteX188" fmla="*/ 252248 w 1377507"/>
              <a:gd name="connsiteY188" fmla="*/ 1755227 h 4330262"/>
              <a:gd name="connsiteX189" fmla="*/ 325821 w 1377507"/>
              <a:gd name="connsiteY189" fmla="*/ 1860331 h 4330262"/>
              <a:gd name="connsiteX190" fmla="*/ 630621 w 1377507"/>
              <a:gd name="connsiteY190" fmla="*/ 2081048 h 4330262"/>
              <a:gd name="connsiteX191" fmla="*/ 735724 w 1377507"/>
              <a:gd name="connsiteY191" fmla="*/ 2123089 h 4330262"/>
              <a:gd name="connsiteX192" fmla="*/ 935421 w 1377507"/>
              <a:gd name="connsiteY192" fmla="*/ 2133600 h 4330262"/>
              <a:gd name="connsiteX193" fmla="*/ 1103586 w 1377507"/>
              <a:gd name="connsiteY193" fmla="*/ 2070537 h 4330262"/>
              <a:gd name="connsiteX194" fmla="*/ 1250731 w 1377507"/>
              <a:gd name="connsiteY194" fmla="*/ 1881351 h 4330262"/>
              <a:gd name="connsiteX195" fmla="*/ 1345324 w 1377507"/>
              <a:gd name="connsiteY195" fmla="*/ 1629103 h 4330262"/>
              <a:gd name="connsiteX196" fmla="*/ 1376855 w 1377507"/>
              <a:gd name="connsiteY196" fmla="*/ 1324303 h 4330262"/>
              <a:gd name="connsiteX197" fmla="*/ 1313793 w 1377507"/>
              <a:gd name="connsiteY197" fmla="*/ 977462 h 4330262"/>
              <a:gd name="connsiteX198" fmla="*/ 1103586 w 1377507"/>
              <a:gd name="connsiteY198" fmla="*/ 830317 h 4330262"/>
              <a:gd name="connsiteX199" fmla="*/ 893379 w 1377507"/>
              <a:gd name="connsiteY199" fmla="*/ 872358 h 4330262"/>
              <a:gd name="connsiteX200" fmla="*/ 819807 w 1377507"/>
              <a:gd name="connsiteY200" fmla="*/ 945931 h 4330262"/>
              <a:gd name="connsiteX201" fmla="*/ 714703 w 1377507"/>
              <a:gd name="connsiteY201" fmla="*/ 1166648 h 4330262"/>
              <a:gd name="connsiteX202" fmla="*/ 672662 w 1377507"/>
              <a:gd name="connsiteY202" fmla="*/ 1303282 h 4330262"/>
              <a:gd name="connsiteX203" fmla="*/ 672662 w 1377507"/>
              <a:gd name="connsiteY203" fmla="*/ 1650124 h 4330262"/>
              <a:gd name="connsiteX204" fmla="*/ 714703 w 1377507"/>
              <a:gd name="connsiteY204" fmla="*/ 1629103 h 4330262"/>
              <a:gd name="connsiteX205" fmla="*/ 767255 w 1377507"/>
              <a:gd name="connsiteY205" fmla="*/ 1524000 h 4330262"/>
              <a:gd name="connsiteX206" fmla="*/ 830317 w 1377507"/>
              <a:gd name="connsiteY206" fmla="*/ 1376855 h 433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</a:cxnLst>
            <a:rect l="l" t="t" r="r" b="b"/>
            <a:pathLst>
              <a:path w="1377507" h="4330262">
                <a:moveTo>
                  <a:pt x="767255" y="4330262"/>
                </a:moveTo>
                <a:cubicBezTo>
                  <a:pt x="770758" y="4056993"/>
                  <a:pt x="772013" y="3783686"/>
                  <a:pt x="777765" y="3510455"/>
                </a:cubicBezTo>
                <a:cubicBezTo>
                  <a:pt x="779021" y="3450807"/>
                  <a:pt x="785056" y="3391354"/>
                  <a:pt x="788276" y="3331779"/>
                </a:cubicBezTo>
                <a:cubicBezTo>
                  <a:pt x="792063" y="3261725"/>
                  <a:pt x="794410" y="3191592"/>
                  <a:pt x="798786" y="3121572"/>
                </a:cubicBezTo>
                <a:cubicBezTo>
                  <a:pt x="801418" y="3079467"/>
                  <a:pt x="806061" y="3037511"/>
                  <a:pt x="809297" y="2995448"/>
                </a:cubicBezTo>
                <a:cubicBezTo>
                  <a:pt x="813068" y="2946420"/>
                  <a:pt x="815547" y="2897291"/>
                  <a:pt x="819807" y="2848303"/>
                </a:cubicBezTo>
                <a:cubicBezTo>
                  <a:pt x="823703" y="2803497"/>
                  <a:pt x="835047" y="2715869"/>
                  <a:pt x="840828" y="2669627"/>
                </a:cubicBezTo>
                <a:cubicBezTo>
                  <a:pt x="837324" y="2582041"/>
                  <a:pt x="839337" y="2494060"/>
                  <a:pt x="830317" y="2406869"/>
                </a:cubicBezTo>
                <a:cubicBezTo>
                  <a:pt x="828705" y="2391284"/>
                  <a:pt x="815323" y="2379290"/>
                  <a:pt x="809297" y="2364827"/>
                </a:cubicBezTo>
                <a:cubicBezTo>
                  <a:pt x="797784" y="2337196"/>
                  <a:pt x="787995" y="2308875"/>
                  <a:pt x="777765" y="2280744"/>
                </a:cubicBezTo>
                <a:cubicBezTo>
                  <a:pt x="761846" y="2236967"/>
                  <a:pt x="770421" y="2249874"/>
                  <a:pt x="746234" y="2196662"/>
                </a:cubicBezTo>
                <a:cubicBezTo>
                  <a:pt x="736509" y="2175267"/>
                  <a:pt x="724248" y="2155076"/>
                  <a:pt x="714703" y="2133600"/>
                </a:cubicBezTo>
                <a:cubicBezTo>
                  <a:pt x="710203" y="2123476"/>
                  <a:pt x="707108" y="2112757"/>
                  <a:pt x="704193" y="2102069"/>
                </a:cubicBezTo>
                <a:cubicBezTo>
                  <a:pt x="696591" y="2074197"/>
                  <a:pt x="696092" y="2043826"/>
                  <a:pt x="683172" y="2017986"/>
                </a:cubicBezTo>
                <a:cubicBezTo>
                  <a:pt x="657198" y="1966035"/>
                  <a:pt x="667107" y="1990808"/>
                  <a:pt x="651641" y="1944413"/>
                </a:cubicBezTo>
                <a:cubicBezTo>
                  <a:pt x="655145" y="1884854"/>
                  <a:pt x="654091" y="1824852"/>
                  <a:pt x="662152" y="1765737"/>
                </a:cubicBezTo>
                <a:cubicBezTo>
                  <a:pt x="664701" y="1747044"/>
                  <a:pt x="677751" y="1731257"/>
                  <a:pt x="683172" y="1713186"/>
                </a:cubicBezTo>
                <a:cubicBezTo>
                  <a:pt x="688305" y="1696075"/>
                  <a:pt x="688642" y="1677772"/>
                  <a:pt x="693683" y="1660634"/>
                </a:cubicBezTo>
                <a:cubicBezTo>
                  <a:pt x="706187" y="1618119"/>
                  <a:pt x="723550" y="1577120"/>
                  <a:pt x="735724" y="1534510"/>
                </a:cubicBezTo>
                <a:cubicBezTo>
                  <a:pt x="742731" y="1509986"/>
                  <a:pt x="749244" y="1485315"/>
                  <a:pt x="756745" y="1460937"/>
                </a:cubicBezTo>
                <a:cubicBezTo>
                  <a:pt x="763261" y="1439759"/>
                  <a:pt x="772391" y="1419371"/>
                  <a:pt x="777765" y="1397875"/>
                </a:cubicBezTo>
                <a:cubicBezTo>
                  <a:pt x="782934" y="1377201"/>
                  <a:pt x="783107" y="1355487"/>
                  <a:pt x="788276" y="1334813"/>
                </a:cubicBezTo>
                <a:cubicBezTo>
                  <a:pt x="793650" y="1313317"/>
                  <a:pt x="803467" y="1293128"/>
                  <a:pt x="809297" y="1271751"/>
                </a:cubicBezTo>
                <a:cubicBezTo>
                  <a:pt x="853867" y="1108329"/>
                  <a:pt x="777301" y="1346719"/>
                  <a:pt x="840828" y="1156137"/>
                </a:cubicBezTo>
                <a:cubicBezTo>
                  <a:pt x="848896" y="1091594"/>
                  <a:pt x="863817" y="1020809"/>
                  <a:pt x="840828" y="956441"/>
                </a:cubicBezTo>
                <a:cubicBezTo>
                  <a:pt x="834936" y="939944"/>
                  <a:pt x="812800" y="935420"/>
                  <a:pt x="798786" y="924910"/>
                </a:cubicBezTo>
                <a:cubicBezTo>
                  <a:pt x="777765" y="928413"/>
                  <a:pt x="755752" y="928137"/>
                  <a:pt x="735724" y="935420"/>
                </a:cubicBezTo>
                <a:cubicBezTo>
                  <a:pt x="716525" y="942401"/>
                  <a:pt x="698866" y="953873"/>
                  <a:pt x="683172" y="966951"/>
                </a:cubicBezTo>
                <a:cubicBezTo>
                  <a:pt x="648331" y="995986"/>
                  <a:pt x="595955" y="1052509"/>
                  <a:pt x="567559" y="1093075"/>
                </a:cubicBezTo>
                <a:cubicBezTo>
                  <a:pt x="555844" y="1109811"/>
                  <a:pt x="546538" y="1128110"/>
                  <a:pt x="536028" y="1145627"/>
                </a:cubicBezTo>
                <a:cubicBezTo>
                  <a:pt x="529021" y="1173655"/>
                  <a:pt x="512733" y="1200909"/>
                  <a:pt x="515007" y="1229710"/>
                </a:cubicBezTo>
                <a:cubicBezTo>
                  <a:pt x="525517" y="1362841"/>
                  <a:pt x="516340" y="1499017"/>
                  <a:pt x="546538" y="1629103"/>
                </a:cubicBezTo>
                <a:cubicBezTo>
                  <a:pt x="546892" y="1630628"/>
                  <a:pt x="635859" y="1809864"/>
                  <a:pt x="683172" y="1860331"/>
                </a:cubicBezTo>
                <a:cubicBezTo>
                  <a:pt x="819571" y="2005823"/>
                  <a:pt x="759747" y="1954173"/>
                  <a:pt x="861848" y="2017986"/>
                </a:cubicBezTo>
                <a:cubicBezTo>
                  <a:pt x="872560" y="2024681"/>
                  <a:pt x="881769" y="2034030"/>
                  <a:pt x="893379" y="2039006"/>
                </a:cubicBezTo>
                <a:cubicBezTo>
                  <a:pt x="906656" y="2044696"/>
                  <a:pt x="921407" y="2046013"/>
                  <a:pt x="935421" y="2049517"/>
                </a:cubicBezTo>
                <a:cubicBezTo>
                  <a:pt x="949435" y="2039007"/>
                  <a:pt x="968955" y="2033299"/>
                  <a:pt x="977462" y="2017986"/>
                </a:cubicBezTo>
                <a:cubicBezTo>
                  <a:pt x="987811" y="1999357"/>
                  <a:pt x="983793" y="1975821"/>
                  <a:pt x="987972" y="1954924"/>
                </a:cubicBezTo>
                <a:cubicBezTo>
                  <a:pt x="994307" y="1923251"/>
                  <a:pt x="1001986" y="1891862"/>
                  <a:pt x="1008993" y="1860331"/>
                </a:cubicBezTo>
                <a:cubicBezTo>
                  <a:pt x="1034493" y="1541586"/>
                  <a:pt x="1024533" y="1685267"/>
                  <a:pt x="1040524" y="1429406"/>
                </a:cubicBezTo>
                <a:cubicBezTo>
                  <a:pt x="1032691" y="1061247"/>
                  <a:pt x="1065083" y="1065187"/>
                  <a:pt x="1008993" y="840827"/>
                </a:cubicBezTo>
                <a:cubicBezTo>
                  <a:pt x="1006306" y="830079"/>
                  <a:pt x="1003067" y="819382"/>
                  <a:pt x="998483" y="809296"/>
                </a:cubicBezTo>
                <a:cubicBezTo>
                  <a:pt x="985516" y="780769"/>
                  <a:pt x="974872" y="750556"/>
                  <a:pt x="956441" y="725213"/>
                </a:cubicBezTo>
                <a:cubicBezTo>
                  <a:pt x="946138" y="711046"/>
                  <a:pt x="928414" y="704192"/>
                  <a:pt x="914400" y="693682"/>
                </a:cubicBezTo>
                <a:cubicBezTo>
                  <a:pt x="868855" y="707696"/>
                  <a:pt x="816883" y="708511"/>
                  <a:pt x="777765" y="735724"/>
                </a:cubicBezTo>
                <a:cubicBezTo>
                  <a:pt x="758914" y="748838"/>
                  <a:pt x="635922" y="907645"/>
                  <a:pt x="609600" y="945931"/>
                </a:cubicBezTo>
                <a:cubicBezTo>
                  <a:pt x="568607" y="1005557"/>
                  <a:pt x="464414" y="1188027"/>
                  <a:pt x="451945" y="1219200"/>
                </a:cubicBezTo>
                <a:lnTo>
                  <a:pt x="367862" y="1429406"/>
                </a:lnTo>
                <a:cubicBezTo>
                  <a:pt x="360855" y="1446923"/>
                  <a:pt x="351417" y="1463655"/>
                  <a:pt x="346841" y="1481958"/>
                </a:cubicBezTo>
                <a:lnTo>
                  <a:pt x="325821" y="1566041"/>
                </a:lnTo>
                <a:cubicBezTo>
                  <a:pt x="322317" y="1597572"/>
                  <a:pt x="321157" y="1629452"/>
                  <a:pt x="315310" y="1660634"/>
                </a:cubicBezTo>
                <a:cubicBezTo>
                  <a:pt x="310610" y="1685702"/>
                  <a:pt x="294290" y="1708701"/>
                  <a:pt x="294290" y="1734206"/>
                </a:cubicBezTo>
                <a:cubicBezTo>
                  <a:pt x="294290" y="1794175"/>
                  <a:pt x="300048" y="1854887"/>
                  <a:pt x="315310" y="1912882"/>
                </a:cubicBezTo>
                <a:cubicBezTo>
                  <a:pt x="318525" y="1925098"/>
                  <a:pt x="334742" y="1930273"/>
                  <a:pt x="346841" y="1933903"/>
                </a:cubicBezTo>
                <a:cubicBezTo>
                  <a:pt x="370570" y="1941022"/>
                  <a:pt x="395890" y="1940910"/>
                  <a:pt x="420414" y="1944413"/>
                </a:cubicBezTo>
                <a:cubicBezTo>
                  <a:pt x="500993" y="1933903"/>
                  <a:pt x="583316" y="1932591"/>
                  <a:pt x="662152" y="1912882"/>
                </a:cubicBezTo>
                <a:cubicBezTo>
                  <a:pt x="683915" y="1907441"/>
                  <a:pt x="697751" y="1885533"/>
                  <a:pt x="714703" y="1870841"/>
                </a:cubicBezTo>
                <a:cubicBezTo>
                  <a:pt x="750322" y="1839971"/>
                  <a:pt x="787570" y="1810634"/>
                  <a:pt x="819807" y="1776248"/>
                </a:cubicBezTo>
                <a:cubicBezTo>
                  <a:pt x="861977" y="1731267"/>
                  <a:pt x="888613" y="1673391"/>
                  <a:pt x="914400" y="1618593"/>
                </a:cubicBezTo>
                <a:cubicBezTo>
                  <a:pt x="956090" y="1530001"/>
                  <a:pt x="955177" y="1527372"/>
                  <a:pt x="987972" y="1439917"/>
                </a:cubicBezTo>
                <a:cubicBezTo>
                  <a:pt x="998729" y="1278566"/>
                  <a:pt x="1007496" y="1237261"/>
                  <a:pt x="987972" y="1061544"/>
                </a:cubicBezTo>
                <a:cubicBezTo>
                  <a:pt x="985525" y="1039522"/>
                  <a:pt x="980247" y="1016208"/>
                  <a:pt x="966952" y="998482"/>
                </a:cubicBezTo>
                <a:cubicBezTo>
                  <a:pt x="916259" y="930891"/>
                  <a:pt x="891079" y="934763"/>
                  <a:pt x="819807" y="914400"/>
                </a:cubicBezTo>
                <a:cubicBezTo>
                  <a:pt x="770759" y="928414"/>
                  <a:pt x="717359" y="931858"/>
                  <a:pt x="672662" y="956441"/>
                </a:cubicBezTo>
                <a:cubicBezTo>
                  <a:pt x="616966" y="987074"/>
                  <a:pt x="601895" y="1052529"/>
                  <a:pt x="578069" y="1103586"/>
                </a:cubicBezTo>
                <a:cubicBezTo>
                  <a:pt x="511680" y="1245850"/>
                  <a:pt x="555997" y="1127762"/>
                  <a:pt x="504497" y="1282262"/>
                </a:cubicBezTo>
                <a:cubicBezTo>
                  <a:pt x="501206" y="1308587"/>
                  <a:pt x="461185" y="1596245"/>
                  <a:pt x="462455" y="1671144"/>
                </a:cubicBezTo>
                <a:cubicBezTo>
                  <a:pt x="465189" y="1832432"/>
                  <a:pt x="468872" y="1993972"/>
                  <a:pt x="483476" y="2154620"/>
                </a:cubicBezTo>
                <a:cubicBezTo>
                  <a:pt x="486485" y="2187720"/>
                  <a:pt x="501685" y="2218763"/>
                  <a:pt x="515007" y="2249213"/>
                </a:cubicBezTo>
                <a:cubicBezTo>
                  <a:pt x="526328" y="2275091"/>
                  <a:pt x="542244" y="2298730"/>
                  <a:pt x="557048" y="2322786"/>
                </a:cubicBezTo>
                <a:cubicBezTo>
                  <a:pt x="583103" y="2365125"/>
                  <a:pt x="596701" y="2395164"/>
                  <a:pt x="641131" y="2417379"/>
                </a:cubicBezTo>
                <a:cubicBezTo>
                  <a:pt x="654051" y="2423839"/>
                  <a:pt x="669158" y="2424386"/>
                  <a:pt x="683172" y="2427889"/>
                </a:cubicBezTo>
                <a:cubicBezTo>
                  <a:pt x="725214" y="2424386"/>
                  <a:pt x="770608" y="2434200"/>
                  <a:pt x="809297" y="2417379"/>
                </a:cubicBezTo>
                <a:cubicBezTo>
                  <a:pt x="905023" y="2375759"/>
                  <a:pt x="964625" y="2271929"/>
                  <a:pt x="1008993" y="2186151"/>
                </a:cubicBezTo>
                <a:cubicBezTo>
                  <a:pt x="1067910" y="2072244"/>
                  <a:pt x="1112782" y="1941463"/>
                  <a:pt x="1145628" y="1818289"/>
                </a:cubicBezTo>
                <a:cubicBezTo>
                  <a:pt x="1155721" y="1780442"/>
                  <a:pt x="1160411" y="1741345"/>
                  <a:pt x="1166648" y="1702675"/>
                </a:cubicBezTo>
                <a:cubicBezTo>
                  <a:pt x="1203471" y="1474372"/>
                  <a:pt x="1196252" y="1511743"/>
                  <a:pt x="1219200" y="1282262"/>
                </a:cubicBezTo>
                <a:cubicBezTo>
                  <a:pt x="1208690" y="1124607"/>
                  <a:pt x="1210014" y="965713"/>
                  <a:pt x="1187669" y="809296"/>
                </a:cubicBezTo>
                <a:cubicBezTo>
                  <a:pt x="1178121" y="742458"/>
                  <a:pt x="1118060" y="657787"/>
                  <a:pt x="1061545" y="620110"/>
                </a:cubicBezTo>
                <a:cubicBezTo>
                  <a:pt x="1005473" y="582729"/>
                  <a:pt x="949739" y="533876"/>
                  <a:pt x="882869" y="525517"/>
                </a:cubicBezTo>
                <a:lnTo>
                  <a:pt x="798786" y="515006"/>
                </a:lnTo>
                <a:cubicBezTo>
                  <a:pt x="700690" y="532523"/>
                  <a:pt x="599561" y="537681"/>
                  <a:pt x="504497" y="567558"/>
                </a:cubicBezTo>
                <a:cubicBezTo>
                  <a:pt x="483722" y="574087"/>
                  <a:pt x="352042" y="708809"/>
                  <a:pt x="346841" y="714703"/>
                </a:cubicBezTo>
                <a:cubicBezTo>
                  <a:pt x="280437" y="789961"/>
                  <a:pt x="260523" y="822846"/>
                  <a:pt x="220717" y="914400"/>
                </a:cubicBezTo>
                <a:cubicBezTo>
                  <a:pt x="201260" y="959150"/>
                  <a:pt x="178750" y="1003399"/>
                  <a:pt x="168165" y="1051034"/>
                </a:cubicBezTo>
                <a:cubicBezTo>
                  <a:pt x="141771" y="1169810"/>
                  <a:pt x="151713" y="1113652"/>
                  <a:pt x="136634" y="1219200"/>
                </a:cubicBezTo>
                <a:cubicBezTo>
                  <a:pt x="140138" y="1303283"/>
                  <a:pt x="133310" y="1388437"/>
                  <a:pt x="147145" y="1471448"/>
                </a:cubicBezTo>
                <a:cubicBezTo>
                  <a:pt x="151068" y="1494987"/>
                  <a:pt x="244386" y="1600220"/>
                  <a:pt x="252248" y="1608082"/>
                </a:cubicBezTo>
                <a:cubicBezTo>
                  <a:pt x="279741" y="1635574"/>
                  <a:pt x="378813" y="1715074"/>
                  <a:pt x="409903" y="1734206"/>
                </a:cubicBezTo>
                <a:cubicBezTo>
                  <a:pt x="425971" y="1744094"/>
                  <a:pt x="445325" y="1747321"/>
                  <a:pt x="462455" y="1755227"/>
                </a:cubicBezTo>
                <a:cubicBezTo>
                  <a:pt x="490907" y="1768359"/>
                  <a:pt x="517443" y="1785631"/>
                  <a:pt x="546538" y="1797269"/>
                </a:cubicBezTo>
                <a:cubicBezTo>
                  <a:pt x="600641" y="1818910"/>
                  <a:pt x="636908" y="1820689"/>
                  <a:pt x="693683" y="1828800"/>
                </a:cubicBezTo>
                <a:cubicBezTo>
                  <a:pt x="763752" y="1818290"/>
                  <a:pt x="837225" y="1821269"/>
                  <a:pt x="903890" y="1797269"/>
                </a:cubicBezTo>
                <a:cubicBezTo>
                  <a:pt x="929635" y="1788001"/>
                  <a:pt x="942865" y="1757964"/>
                  <a:pt x="956441" y="1734206"/>
                </a:cubicBezTo>
                <a:cubicBezTo>
                  <a:pt x="971292" y="1708217"/>
                  <a:pt x="978010" y="1678351"/>
                  <a:pt x="987972" y="1650124"/>
                </a:cubicBezTo>
                <a:cubicBezTo>
                  <a:pt x="1023302" y="1550023"/>
                  <a:pt x="1021374" y="1548672"/>
                  <a:pt x="1051034" y="1439917"/>
                </a:cubicBezTo>
                <a:cubicBezTo>
                  <a:pt x="1071525" y="1235016"/>
                  <a:pt x="1076416" y="1258954"/>
                  <a:pt x="1019503" y="945931"/>
                </a:cubicBezTo>
                <a:cubicBezTo>
                  <a:pt x="1012993" y="910125"/>
                  <a:pt x="947973" y="834456"/>
                  <a:pt x="924910" y="809296"/>
                </a:cubicBezTo>
                <a:cubicBezTo>
                  <a:pt x="904822" y="787382"/>
                  <a:pt x="887987" y="760393"/>
                  <a:pt x="861848" y="746234"/>
                </a:cubicBezTo>
                <a:cubicBezTo>
                  <a:pt x="802353" y="714007"/>
                  <a:pt x="735724" y="697186"/>
                  <a:pt x="672662" y="672662"/>
                </a:cubicBezTo>
                <a:cubicBezTo>
                  <a:pt x="623614" y="676165"/>
                  <a:pt x="572376" y="668263"/>
                  <a:pt x="525517" y="683172"/>
                </a:cubicBezTo>
                <a:cubicBezTo>
                  <a:pt x="474689" y="699345"/>
                  <a:pt x="388591" y="799368"/>
                  <a:pt x="367862" y="840827"/>
                </a:cubicBezTo>
                <a:cubicBezTo>
                  <a:pt x="308201" y="960150"/>
                  <a:pt x="210207" y="1208689"/>
                  <a:pt x="210207" y="1208689"/>
                </a:cubicBezTo>
                <a:cubicBezTo>
                  <a:pt x="197909" y="1323468"/>
                  <a:pt x="164611" y="1581701"/>
                  <a:pt x="168165" y="1713186"/>
                </a:cubicBezTo>
                <a:cubicBezTo>
                  <a:pt x="173284" y="1902595"/>
                  <a:pt x="179409" y="2092356"/>
                  <a:pt x="199697" y="2280744"/>
                </a:cubicBezTo>
                <a:cubicBezTo>
                  <a:pt x="204088" y="2321515"/>
                  <a:pt x="223399" y="2359680"/>
                  <a:pt x="241738" y="2396358"/>
                </a:cubicBezTo>
                <a:cubicBezTo>
                  <a:pt x="255216" y="2423314"/>
                  <a:pt x="274996" y="2446778"/>
                  <a:pt x="294290" y="2469931"/>
                </a:cubicBezTo>
                <a:cubicBezTo>
                  <a:pt x="319605" y="2500309"/>
                  <a:pt x="359971" y="2539933"/>
                  <a:pt x="399393" y="2554013"/>
                </a:cubicBezTo>
                <a:cubicBezTo>
                  <a:pt x="429811" y="2564877"/>
                  <a:pt x="462455" y="2568027"/>
                  <a:pt x="493986" y="2575034"/>
                </a:cubicBezTo>
                <a:cubicBezTo>
                  <a:pt x="546538" y="2571531"/>
                  <a:pt x="600923" y="2578725"/>
                  <a:pt x="651641" y="2564524"/>
                </a:cubicBezTo>
                <a:cubicBezTo>
                  <a:pt x="690985" y="2553508"/>
                  <a:pt x="725358" y="2527618"/>
                  <a:pt x="756745" y="2501462"/>
                </a:cubicBezTo>
                <a:cubicBezTo>
                  <a:pt x="803775" y="2462270"/>
                  <a:pt x="893626" y="2338181"/>
                  <a:pt x="924910" y="2291255"/>
                </a:cubicBezTo>
                <a:cubicBezTo>
                  <a:pt x="954574" y="2246759"/>
                  <a:pt x="986473" y="2203125"/>
                  <a:pt x="1008993" y="2154620"/>
                </a:cubicBezTo>
                <a:cubicBezTo>
                  <a:pt x="1032320" y="2104377"/>
                  <a:pt x="1046100" y="2050163"/>
                  <a:pt x="1061545" y="1996965"/>
                </a:cubicBezTo>
                <a:cubicBezTo>
                  <a:pt x="1077655" y="1941476"/>
                  <a:pt x="1092938" y="1885591"/>
                  <a:pt x="1103586" y="1828800"/>
                </a:cubicBezTo>
                <a:cubicBezTo>
                  <a:pt x="1122362" y="1728659"/>
                  <a:pt x="1127845" y="1615297"/>
                  <a:pt x="1135117" y="1513489"/>
                </a:cubicBezTo>
                <a:cubicBezTo>
                  <a:pt x="1107089" y="1397875"/>
                  <a:pt x="1089541" y="1279206"/>
                  <a:pt x="1051034" y="1166648"/>
                </a:cubicBezTo>
                <a:cubicBezTo>
                  <a:pt x="1043015" y="1143209"/>
                  <a:pt x="1016897" y="1130668"/>
                  <a:pt x="998483" y="1114096"/>
                </a:cubicBezTo>
                <a:cubicBezTo>
                  <a:pt x="937940" y="1059607"/>
                  <a:pt x="910657" y="1048192"/>
                  <a:pt x="819807" y="1019503"/>
                </a:cubicBezTo>
                <a:cubicBezTo>
                  <a:pt x="796184" y="1012043"/>
                  <a:pt x="770758" y="1012496"/>
                  <a:pt x="746234" y="1008993"/>
                </a:cubicBezTo>
                <a:cubicBezTo>
                  <a:pt x="644634" y="1023007"/>
                  <a:pt x="540619" y="1024933"/>
                  <a:pt x="441434" y="1051034"/>
                </a:cubicBezTo>
                <a:cubicBezTo>
                  <a:pt x="404786" y="1060678"/>
                  <a:pt x="377562" y="1091908"/>
                  <a:pt x="346841" y="1114096"/>
                </a:cubicBezTo>
                <a:cubicBezTo>
                  <a:pt x="257652" y="1178511"/>
                  <a:pt x="246107" y="1187462"/>
                  <a:pt x="178676" y="1271751"/>
                </a:cubicBezTo>
                <a:cubicBezTo>
                  <a:pt x="145847" y="1312787"/>
                  <a:pt x="104784" y="1349572"/>
                  <a:pt x="84083" y="1397875"/>
                </a:cubicBezTo>
                <a:lnTo>
                  <a:pt x="21021" y="1545020"/>
                </a:lnTo>
                <a:cubicBezTo>
                  <a:pt x="5685" y="1652367"/>
                  <a:pt x="-14565" y="1747118"/>
                  <a:pt x="42041" y="1860331"/>
                </a:cubicBezTo>
                <a:cubicBezTo>
                  <a:pt x="70188" y="1916624"/>
                  <a:pt x="191728" y="1983798"/>
                  <a:pt x="262759" y="2007475"/>
                </a:cubicBezTo>
                <a:cubicBezTo>
                  <a:pt x="290166" y="2016611"/>
                  <a:pt x="318814" y="2021489"/>
                  <a:pt x="346841" y="2028496"/>
                </a:cubicBezTo>
                <a:cubicBezTo>
                  <a:pt x="462455" y="2007475"/>
                  <a:pt x="585427" y="2011142"/>
                  <a:pt x="693683" y="1965434"/>
                </a:cubicBezTo>
                <a:cubicBezTo>
                  <a:pt x="750784" y="1941325"/>
                  <a:pt x="783781" y="1879237"/>
                  <a:pt x="819807" y="1828800"/>
                </a:cubicBezTo>
                <a:cubicBezTo>
                  <a:pt x="854425" y="1780335"/>
                  <a:pt x="879376" y="1725424"/>
                  <a:pt x="903890" y="1671144"/>
                </a:cubicBezTo>
                <a:cubicBezTo>
                  <a:pt x="961845" y="1542816"/>
                  <a:pt x="981637" y="1450112"/>
                  <a:pt x="1019503" y="1313793"/>
                </a:cubicBezTo>
                <a:cubicBezTo>
                  <a:pt x="1073651" y="916707"/>
                  <a:pt x="1095959" y="869704"/>
                  <a:pt x="998483" y="315310"/>
                </a:cubicBezTo>
                <a:cubicBezTo>
                  <a:pt x="983374" y="229375"/>
                  <a:pt x="847587" y="71756"/>
                  <a:pt x="767255" y="21020"/>
                </a:cubicBezTo>
                <a:cubicBezTo>
                  <a:pt x="742829" y="5593"/>
                  <a:pt x="711200" y="7007"/>
                  <a:pt x="683172" y="0"/>
                </a:cubicBezTo>
                <a:cubicBezTo>
                  <a:pt x="606096" y="17517"/>
                  <a:pt x="524470" y="21124"/>
                  <a:pt x="451945" y="52551"/>
                </a:cubicBezTo>
                <a:cubicBezTo>
                  <a:pt x="381055" y="83270"/>
                  <a:pt x="252245" y="319695"/>
                  <a:pt x="241738" y="336331"/>
                </a:cubicBezTo>
                <a:cubicBezTo>
                  <a:pt x="222108" y="406998"/>
                  <a:pt x="147397" y="669605"/>
                  <a:pt x="136634" y="735724"/>
                </a:cubicBezTo>
                <a:cubicBezTo>
                  <a:pt x="123638" y="815557"/>
                  <a:pt x="122621" y="896883"/>
                  <a:pt x="115614" y="977462"/>
                </a:cubicBezTo>
                <a:cubicBezTo>
                  <a:pt x="119117" y="1257738"/>
                  <a:pt x="111842" y="1538356"/>
                  <a:pt x="126124" y="1818289"/>
                </a:cubicBezTo>
                <a:cubicBezTo>
                  <a:pt x="134631" y="1985025"/>
                  <a:pt x="153329" y="1966209"/>
                  <a:pt x="199697" y="2070537"/>
                </a:cubicBezTo>
                <a:cubicBezTo>
                  <a:pt x="232206" y="2143683"/>
                  <a:pt x="256166" y="2220872"/>
                  <a:pt x="294290" y="2291255"/>
                </a:cubicBezTo>
                <a:cubicBezTo>
                  <a:pt x="302633" y="2306658"/>
                  <a:pt x="323311" y="2311068"/>
                  <a:pt x="336331" y="2322786"/>
                </a:cubicBezTo>
                <a:cubicBezTo>
                  <a:pt x="407026" y="2386412"/>
                  <a:pt x="403117" y="2409485"/>
                  <a:pt x="504497" y="2448910"/>
                </a:cubicBezTo>
                <a:cubicBezTo>
                  <a:pt x="530822" y="2459147"/>
                  <a:pt x="560552" y="2455917"/>
                  <a:pt x="588579" y="2459420"/>
                </a:cubicBezTo>
                <a:cubicBezTo>
                  <a:pt x="641131" y="2448910"/>
                  <a:pt x="697086" y="2449258"/>
                  <a:pt x="746234" y="2427889"/>
                </a:cubicBezTo>
                <a:cubicBezTo>
                  <a:pt x="780388" y="2413040"/>
                  <a:pt x="807782" y="2383968"/>
                  <a:pt x="830317" y="2354317"/>
                </a:cubicBezTo>
                <a:cubicBezTo>
                  <a:pt x="899453" y="2263349"/>
                  <a:pt x="952260" y="2167165"/>
                  <a:pt x="987972" y="2060027"/>
                </a:cubicBezTo>
                <a:cubicBezTo>
                  <a:pt x="1000604" y="2022131"/>
                  <a:pt x="1008993" y="1982951"/>
                  <a:pt x="1019503" y="1944413"/>
                </a:cubicBezTo>
                <a:cubicBezTo>
                  <a:pt x="1032103" y="1799517"/>
                  <a:pt x="1061737" y="1627432"/>
                  <a:pt x="1019503" y="1481958"/>
                </a:cubicBezTo>
                <a:cubicBezTo>
                  <a:pt x="1007580" y="1440889"/>
                  <a:pt x="972352" y="1410482"/>
                  <a:pt x="945931" y="1376855"/>
                </a:cubicBezTo>
                <a:cubicBezTo>
                  <a:pt x="933687" y="1361271"/>
                  <a:pt x="921009" y="1344799"/>
                  <a:pt x="903890" y="1334813"/>
                </a:cubicBezTo>
                <a:cubicBezTo>
                  <a:pt x="878034" y="1319730"/>
                  <a:pt x="847835" y="1313792"/>
                  <a:pt x="819807" y="1303282"/>
                </a:cubicBezTo>
                <a:cubicBezTo>
                  <a:pt x="753241" y="1310289"/>
                  <a:pt x="685379" y="1309469"/>
                  <a:pt x="620110" y="1324303"/>
                </a:cubicBezTo>
                <a:cubicBezTo>
                  <a:pt x="605616" y="1327597"/>
                  <a:pt x="599926" y="1346233"/>
                  <a:pt x="588579" y="1355834"/>
                </a:cubicBezTo>
                <a:cubicBezTo>
                  <a:pt x="554329" y="1384815"/>
                  <a:pt x="518510" y="1411889"/>
                  <a:pt x="483476" y="1439917"/>
                </a:cubicBezTo>
                <a:cubicBezTo>
                  <a:pt x="459203" y="1488462"/>
                  <a:pt x="418962" y="1563800"/>
                  <a:pt x="399393" y="1618593"/>
                </a:cubicBezTo>
                <a:cubicBezTo>
                  <a:pt x="390815" y="1642612"/>
                  <a:pt x="385379" y="1667641"/>
                  <a:pt x="378372" y="1692165"/>
                </a:cubicBezTo>
                <a:cubicBezTo>
                  <a:pt x="383714" y="1761604"/>
                  <a:pt x="347841" y="1934778"/>
                  <a:pt x="430924" y="2007475"/>
                </a:cubicBezTo>
                <a:cubicBezTo>
                  <a:pt x="446298" y="2020927"/>
                  <a:pt x="464348" y="2031833"/>
                  <a:pt x="483476" y="2039006"/>
                </a:cubicBezTo>
                <a:cubicBezTo>
                  <a:pt x="520878" y="2053032"/>
                  <a:pt x="560552" y="2060027"/>
                  <a:pt x="599090" y="2070537"/>
                </a:cubicBezTo>
                <a:cubicBezTo>
                  <a:pt x="648138" y="2067034"/>
                  <a:pt x="699135" y="2074157"/>
                  <a:pt x="746234" y="2060027"/>
                </a:cubicBezTo>
                <a:cubicBezTo>
                  <a:pt x="780492" y="2049750"/>
                  <a:pt x="841605" y="1968705"/>
                  <a:pt x="861848" y="1944413"/>
                </a:cubicBezTo>
                <a:cubicBezTo>
                  <a:pt x="886372" y="1884854"/>
                  <a:pt x="920938" y="1828498"/>
                  <a:pt x="935421" y="1765737"/>
                </a:cubicBezTo>
                <a:cubicBezTo>
                  <a:pt x="952824" y="1690325"/>
                  <a:pt x="956441" y="1534510"/>
                  <a:pt x="956441" y="1534510"/>
                </a:cubicBezTo>
                <a:cubicBezTo>
                  <a:pt x="949434" y="1464441"/>
                  <a:pt x="951549" y="1392850"/>
                  <a:pt x="935421" y="1324303"/>
                </a:cubicBezTo>
                <a:cubicBezTo>
                  <a:pt x="917082" y="1246361"/>
                  <a:pt x="865954" y="1153273"/>
                  <a:pt x="809297" y="1093075"/>
                </a:cubicBezTo>
                <a:cubicBezTo>
                  <a:pt x="776993" y="1058752"/>
                  <a:pt x="741634" y="1027114"/>
                  <a:pt x="704193" y="998482"/>
                </a:cubicBezTo>
                <a:cubicBezTo>
                  <a:pt x="681756" y="981324"/>
                  <a:pt x="656583" y="967567"/>
                  <a:pt x="630621" y="956441"/>
                </a:cubicBezTo>
                <a:cubicBezTo>
                  <a:pt x="607178" y="946394"/>
                  <a:pt x="581572" y="942427"/>
                  <a:pt x="557048" y="935420"/>
                </a:cubicBezTo>
                <a:cubicBezTo>
                  <a:pt x="476469" y="938924"/>
                  <a:pt x="392767" y="923443"/>
                  <a:pt x="315310" y="945931"/>
                </a:cubicBezTo>
                <a:cubicBezTo>
                  <a:pt x="277245" y="956982"/>
                  <a:pt x="257453" y="1000292"/>
                  <a:pt x="231228" y="1030013"/>
                </a:cubicBezTo>
                <a:cubicBezTo>
                  <a:pt x="154906" y="1116510"/>
                  <a:pt x="144722" y="1146777"/>
                  <a:pt x="84083" y="1250731"/>
                </a:cubicBezTo>
                <a:cubicBezTo>
                  <a:pt x="48441" y="1384385"/>
                  <a:pt x="27047" y="1446495"/>
                  <a:pt x="10510" y="1587062"/>
                </a:cubicBezTo>
                <a:cubicBezTo>
                  <a:pt x="3539" y="1646315"/>
                  <a:pt x="3503" y="1706179"/>
                  <a:pt x="0" y="1765737"/>
                </a:cubicBezTo>
                <a:cubicBezTo>
                  <a:pt x="7007" y="1881351"/>
                  <a:pt x="1979" y="1998329"/>
                  <a:pt x="21021" y="2112579"/>
                </a:cubicBezTo>
                <a:cubicBezTo>
                  <a:pt x="26951" y="2148158"/>
                  <a:pt x="53564" y="2177160"/>
                  <a:pt x="73572" y="2207172"/>
                </a:cubicBezTo>
                <a:cubicBezTo>
                  <a:pt x="94592" y="2238702"/>
                  <a:pt x="154153" y="2305269"/>
                  <a:pt x="189186" y="2322786"/>
                </a:cubicBezTo>
                <a:cubicBezTo>
                  <a:pt x="221902" y="2339144"/>
                  <a:pt x="259255" y="2343807"/>
                  <a:pt x="294290" y="2354317"/>
                </a:cubicBezTo>
                <a:cubicBezTo>
                  <a:pt x="374869" y="2333296"/>
                  <a:pt x="459231" y="2323460"/>
                  <a:pt x="536028" y="2291255"/>
                </a:cubicBezTo>
                <a:cubicBezTo>
                  <a:pt x="572213" y="2276080"/>
                  <a:pt x="685589" y="2147895"/>
                  <a:pt x="704193" y="2123089"/>
                </a:cubicBezTo>
                <a:cubicBezTo>
                  <a:pt x="741783" y="2072969"/>
                  <a:pt x="828303" y="1924109"/>
                  <a:pt x="851338" y="1870841"/>
                </a:cubicBezTo>
                <a:cubicBezTo>
                  <a:pt x="886981" y="1788417"/>
                  <a:pt x="914400" y="1702676"/>
                  <a:pt x="945931" y="1618593"/>
                </a:cubicBezTo>
                <a:cubicBezTo>
                  <a:pt x="952938" y="1566041"/>
                  <a:pt x="968511" y="1513931"/>
                  <a:pt x="966952" y="1460937"/>
                </a:cubicBezTo>
                <a:cubicBezTo>
                  <a:pt x="963496" y="1343416"/>
                  <a:pt x="956461" y="1242338"/>
                  <a:pt x="861848" y="1166648"/>
                </a:cubicBezTo>
                <a:cubicBezTo>
                  <a:pt x="818260" y="1131778"/>
                  <a:pt x="733113" y="1130155"/>
                  <a:pt x="683172" y="1124606"/>
                </a:cubicBezTo>
                <a:cubicBezTo>
                  <a:pt x="372279" y="1155695"/>
                  <a:pt x="394326" y="1086270"/>
                  <a:pt x="220717" y="1303282"/>
                </a:cubicBezTo>
                <a:cubicBezTo>
                  <a:pt x="206875" y="1320584"/>
                  <a:pt x="206704" y="1345323"/>
                  <a:pt x="199697" y="1366344"/>
                </a:cubicBezTo>
                <a:cubicBezTo>
                  <a:pt x="181330" y="1531634"/>
                  <a:pt x="172344" y="1521662"/>
                  <a:pt x="252248" y="1755227"/>
                </a:cubicBezTo>
                <a:cubicBezTo>
                  <a:pt x="266091" y="1795690"/>
                  <a:pt x="295581" y="1830091"/>
                  <a:pt x="325821" y="1860331"/>
                </a:cubicBezTo>
                <a:cubicBezTo>
                  <a:pt x="452599" y="1987109"/>
                  <a:pt x="493988" y="2019563"/>
                  <a:pt x="630621" y="2081048"/>
                </a:cubicBezTo>
                <a:cubicBezTo>
                  <a:pt x="665031" y="2096532"/>
                  <a:pt x="698540" y="2116678"/>
                  <a:pt x="735724" y="2123089"/>
                </a:cubicBezTo>
                <a:cubicBezTo>
                  <a:pt x="801413" y="2134415"/>
                  <a:pt x="868855" y="2130096"/>
                  <a:pt x="935421" y="2133600"/>
                </a:cubicBezTo>
                <a:cubicBezTo>
                  <a:pt x="991476" y="2112579"/>
                  <a:pt x="1050946" y="2099051"/>
                  <a:pt x="1103586" y="2070537"/>
                </a:cubicBezTo>
                <a:cubicBezTo>
                  <a:pt x="1186093" y="2025845"/>
                  <a:pt x="1210634" y="1961544"/>
                  <a:pt x="1250731" y="1881351"/>
                </a:cubicBezTo>
                <a:cubicBezTo>
                  <a:pt x="1311439" y="1759935"/>
                  <a:pt x="1303849" y="1763896"/>
                  <a:pt x="1345324" y="1629103"/>
                </a:cubicBezTo>
                <a:cubicBezTo>
                  <a:pt x="1351515" y="1582671"/>
                  <a:pt x="1382351" y="1375962"/>
                  <a:pt x="1376855" y="1324303"/>
                </a:cubicBezTo>
                <a:cubicBezTo>
                  <a:pt x="1364424" y="1207453"/>
                  <a:pt x="1358286" y="1086222"/>
                  <a:pt x="1313793" y="977462"/>
                </a:cubicBezTo>
                <a:cubicBezTo>
                  <a:pt x="1275005" y="882647"/>
                  <a:pt x="1183650" y="860341"/>
                  <a:pt x="1103586" y="830317"/>
                </a:cubicBezTo>
                <a:cubicBezTo>
                  <a:pt x="1033517" y="844331"/>
                  <a:pt x="959554" y="845398"/>
                  <a:pt x="893379" y="872358"/>
                </a:cubicBezTo>
                <a:cubicBezTo>
                  <a:pt x="861260" y="885444"/>
                  <a:pt x="840875" y="918381"/>
                  <a:pt x="819807" y="945931"/>
                </a:cubicBezTo>
                <a:cubicBezTo>
                  <a:pt x="761743" y="1021861"/>
                  <a:pt x="744516" y="1077209"/>
                  <a:pt x="714703" y="1166648"/>
                </a:cubicBezTo>
                <a:cubicBezTo>
                  <a:pt x="699634" y="1211855"/>
                  <a:pt x="686676" y="1257737"/>
                  <a:pt x="672662" y="1303282"/>
                </a:cubicBezTo>
                <a:cubicBezTo>
                  <a:pt x="668009" y="1377740"/>
                  <a:pt x="648680" y="1578176"/>
                  <a:pt x="672662" y="1650124"/>
                </a:cubicBezTo>
                <a:cubicBezTo>
                  <a:pt x="677617" y="1664988"/>
                  <a:pt x="700689" y="1636110"/>
                  <a:pt x="714703" y="1629103"/>
                </a:cubicBezTo>
                <a:cubicBezTo>
                  <a:pt x="732220" y="1594069"/>
                  <a:pt x="752190" y="1560157"/>
                  <a:pt x="767255" y="1524000"/>
                </a:cubicBezTo>
                <a:cubicBezTo>
                  <a:pt x="822820" y="1390644"/>
                  <a:pt x="799439" y="1438612"/>
                  <a:pt x="830317" y="137685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7283669" y="966952"/>
            <a:ext cx="1156331" cy="3899338"/>
          </a:xfrm>
          <a:custGeom>
            <a:avLst/>
            <a:gdLst>
              <a:gd name="connsiteX0" fmla="*/ 504497 w 1156331"/>
              <a:gd name="connsiteY0" fmla="*/ 3899338 h 3899338"/>
              <a:gd name="connsiteX1" fmla="*/ 493986 w 1156331"/>
              <a:gd name="connsiteY1" fmla="*/ 3100551 h 3899338"/>
              <a:gd name="connsiteX2" fmla="*/ 483476 w 1156331"/>
              <a:gd name="connsiteY2" fmla="*/ 3026979 h 3899338"/>
              <a:gd name="connsiteX3" fmla="*/ 451945 w 1156331"/>
              <a:gd name="connsiteY3" fmla="*/ 2879834 h 3899338"/>
              <a:gd name="connsiteX4" fmla="*/ 430924 w 1156331"/>
              <a:gd name="connsiteY4" fmla="*/ 2806262 h 3899338"/>
              <a:gd name="connsiteX5" fmla="*/ 367862 w 1156331"/>
              <a:gd name="connsiteY5" fmla="*/ 2669627 h 3899338"/>
              <a:gd name="connsiteX6" fmla="*/ 315310 w 1156331"/>
              <a:gd name="connsiteY6" fmla="*/ 2564524 h 3899338"/>
              <a:gd name="connsiteX7" fmla="*/ 273269 w 1156331"/>
              <a:gd name="connsiteY7" fmla="*/ 2490951 h 3899338"/>
              <a:gd name="connsiteX8" fmla="*/ 210207 w 1156331"/>
              <a:gd name="connsiteY8" fmla="*/ 2427889 h 3899338"/>
              <a:gd name="connsiteX9" fmla="*/ 178676 w 1156331"/>
              <a:gd name="connsiteY9" fmla="*/ 2396358 h 3899338"/>
              <a:gd name="connsiteX10" fmla="*/ 147145 w 1156331"/>
              <a:gd name="connsiteY10" fmla="*/ 2364827 h 3899338"/>
              <a:gd name="connsiteX11" fmla="*/ 115614 w 1156331"/>
              <a:gd name="connsiteY11" fmla="*/ 2322786 h 3899338"/>
              <a:gd name="connsiteX12" fmla="*/ 73572 w 1156331"/>
              <a:gd name="connsiteY12" fmla="*/ 2291255 h 3899338"/>
              <a:gd name="connsiteX13" fmla="*/ 42041 w 1156331"/>
              <a:gd name="connsiteY13" fmla="*/ 2259724 h 3899338"/>
              <a:gd name="connsiteX14" fmla="*/ 73572 w 1156331"/>
              <a:gd name="connsiteY14" fmla="*/ 2007476 h 3899338"/>
              <a:gd name="connsiteX15" fmla="*/ 94593 w 1156331"/>
              <a:gd name="connsiteY15" fmla="*/ 1944414 h 3899338"/>
              <a:gd name="connsiteX16" fmla="*/ 105103 w 1156331"/>
              <a:gd name="connsiteY16" fmla="*/ 1849820 h 3899338"/>
              <a:gd name="connsiteX17" fmla="*/ 115614 w 1156331"/>
              <a:gd name="connsiteY17" fmla="*/ 1807779 h 3899338"/>
              <a:gd name="connsiteX18" fmla="*/ 126124 w 1156331"/>
              <a:gd name="connsiteY18" fmla="*/ 1702676 h 3899338"/>
              <a:gd name="connsiteX19" fmla="*/ 147145 w 1156331"/>
              <a:gd name="connsiteY19" fmla="*/ 1597572 h 3899338"/>
              <a:gd name="connsiteX20" fmla="*/ 157655 w 1156331"/>
              <a:gd name="connsiteY20" fmla="*/ 1534510 h 3899338"/>
              <a:gd name="connsiteX21" fmla="*/ 168165 w 1156331"/>
              <a:gd name="connsiteY21" fmla="*/ 1481958 h 3899338"/>
              <a:gd name="connsiteX22" fmla="*/ 189186 w 1156331"/>
              <a:gd name="connsiteY22" fmla="*/ 1219200 h 3899338"/>
              <a:gd name="connsiteX23" fmla="*/ 178676 w 1156331"/>
              <a:gd name="connsiteY23" fmla="*/ 819807 h 3899338"/>
              <a:gd name="connsiteX24" fmla="*/ 157655 w 1156331"/>
              <a:gd name="connsiteY24" fmla="*/ 756745 h 3899338"/>
              <a:gd name="connsiteX25" fmla="*/ 147145 w 1156331"/>
              <a:gd name="connsiteY25" fmla="*/ 725214 h 3899338"/>
              <a:gd name="connsiteX26" fmla="*/ 136634 w 1156331"/>
              <a:gd name="connsiteY26" fmla="*/ 693682 h 3899338"/>
              <a:gd name="connsiteX27" fmla="*/ 147145 w 1156331"/>
              <a:gd name="connsiteY27" fmla="*/ 662151 h 3899338"/>
              <a:gd name="connsiteX28" fmla="*/ 136634 w 1156331"/>
              <a:gd name="connsiteY28" fmla="*/ 641131 h 3899338"/>
              <a:gd name="connsiteX29" fmla="*/ 94593 w 1156331"/>
              <a:gd name="connsiteY29" fmla="*/ 693682 h 3899338"/>
              <a:gd name="connsiteX30" fmla="*/ 73572 w 1156331"/>
              <a:gd name="connsiteY30" fmla="*/ 735724 h 3899338"/>
              <a:gd name="connsiteX31" fmla="*/ 21021 w 1156331"/>
              <a:gd name="connsiteY31" fmla="*/ 893379 h 3899338"/>
              <a:gd name="connsiteX32" fmla="*/ 10510 w 1156331"/>
              <a:gd name="connsiteY32" fmla="*/ 987972 h 3899338"/>
              <a:gd name="connsiteX33" fmla="*/ 31531 w 1156331"/>
              <a:gd name="connsiteY33" fmla="*/ 1460938 h 3899338"/>
              <a:gd name="connsiteX34" fmla="*/ 52552 w 1156331"/>
              <a:gd name="connsiteY34" fmla="*/ 1502979 h 3899338"/>
              <a:gd name="connsiteX35" fmla="*/ 105103 w 1156331"/>
              <a:gd name="connsiteY35" fmla="*/ 1587062 h 3899338"/>
              <a:gd name="connsiteX36" fmla="*/ 210207 w 1156331"/>
              <a:gd name="connsiteY36" fmla="*/ 1671145 h 3899338"/>
              <a:gd name="connsiteX37" fmla="*/ 325821 w 1156331"/>
              <a:gd name="connsiteY37" fmla="*/ 1692165 h 3899338"/>
              <a:gd name="connsiteX38" fmla="*/ 430924 w 1156331"/>
              <a:gd name="connsiteY38" fmla="*/ 1639614 h 3899338"/>
              <a:gd name="connsiteX39" fmla="*/ 483476 w 1156331"/>
              <a:gd name="connsiteY39" fmla="*/ 1576551 h 3899338"/>
              <a:gd name="connsiteX40" fmla="*/ 578069 w 1156331"/>
              <a:gd name="connsiteY40" fmla="*/ 1376855 h 3899338"/>
              <a:gd name="connsiteX41" fmla="*/ 630621 w 1156331"/>
              <a:gd name="connsiteY41" fmla="*/ 1271751 h 3899338"/>
              <a:gd name="connsiteX42" fmla="*/ 672662 w 1156331"/>
              <a:gd name="connsiteY42" fmla="*/ 1156138 h 3899338"/>
              <a:gd name="connsiteX43" fmla="*/ 746234 w 1156331"/>
              <a:gd name="connsiteY43" fmla="*/ 851338 h 3899338"/>
              <a:gd name="connsiteX44" fmla="*/ 725214 w 1156331"/>
              <a:gd name="connsiteY44" fmla="*/ 515007 h 3899338"/>
              <a:gd name="connsiteX45" fmla="*/ 578069 w 1156331"/>
              <a:gd name="connsiteY45" fmla="*/ 378372 h 3899338"/>
              <a:gd name="connsiteX46" fmla="*/ 525517 w 1156331"/>
              <a:gd name="connsiteY46" fmla="*/ 357351 h 3899338"/>
              <a:gd name="connsiteX47" fmla="*/ 294290 w 1156331"/>
              <a:gd name="connsiteY47" fmla="*/ 378372 h 3899338"/>
              <a:gd name="connsiteX48" fmla="*/ 241738 w 1156331"/>
              <a:gd name="connsiteY48" fmla="*/ 409903 h 3899338"/>
              <a:gd name="connsiteX49" fmla="*/ 147145 w 1156331"/>
              <a:gd name="connsiteY49" fmla="*/ 525517 h 3899338"/>
              <a:gd name="connsiteX50" fmla="*/ 73572 w 1156331"/>
              <a:gd name="connsiteY50" fmla="*/ 651641 h 3899338"/>
              <a:gd name="connsiteX51" fmla="*/ 21021 w 1156331"/>
              <a:gd name="connsiteY51" fmla="*/ 830317 h 3899338"/>
              <a:gd name="connsiteX52" fmla="*/ 0 w 1156331"/>
              <a:gd name="connsiteY52" fmla="*/ 935420 h 3899338"/>
              <a:gd name="connsiteX53" fmla="*/ 73572 w 1156331"/>
              <a:gd name="connsiteY53" fmla="*/ 1439917 h 3899338"/>
              <a:gd name="connsiteX54" fmla="*/ 126124 w 1156331"/>
              <a:gd name="connsiteY54" fmla="*/ 1492469 h 3899338"/>
              <a:gd name="connsiteX55" fmla="*/ 168165 w 1156331"/>
              <a:gd name="connsiteY55" fmla="*/ 1524000 h 3899338"/>
              <a:gd name="connsiteX56" fmla="*/ 283779 w 1156331"/>
              <a:gd name="connsiteY56" fmla="*/ 1545020 h 3899338"/>
              <a:gd name="connsiteX57" fmla="*/ 462455 w 1156331"/>
              <a:gd name="connsiteY57" fmla="*/ 1534510 h 3899338"/>
              <a:gd name="connsiteX58" fmla="*/ 609600 w 1156331"/>
              <a:gd name="connsiteY58" fmla="*/ 1376855 h 3899338"/>
              <a:gd name="connsiteX59" fmla="*/ 735724 w 1156331"/>
              <a:gd name="connsiteY59" fmla="*/ 1166648 h 3899338"/>
              <a:gd name="connsiteX60" fmla="*/ 777765 w 1156331"/>
              <a:gd name="connsiteY60" fmla="*/ 1040524 h 3899338"/>
              <a:gd name="connsiteX61" fmla="*/ 830317 w 1156331"/>
              <a:gd name="connsiteY61" fmla="*/ 788276 h 3899338"/>
              <a:gd name="connsiteX62" fmla="*/ 840828 w 1156331"/>
              <a:gd name="connsiteY62" fmla="*/ 662151 h 3899338"/>
              <a:gd name="connsiteX63" fmla="*/ 788276 w 1156331"/>
              <a:gd name="connsiteY63" fmla="*/ 367862 h 3899338"/>
              <a:gd name="connsiteX64" fmla="*/ 746234 w 1156331"/>
              <a:gd name="connsiteY64" fmla="*/ 325820 h 3899338"/>
              <a:gd name="connsiteX65" fmla="*/ 662152 w 1156331"/>
              <a:gd name="connsiteY65" fmla="*/ 283779 h 3899338"/>
              <a:gd name="connsiteX66" fmla="*/ 451945 w 1156331"/>
              <a:gd name="connsiteY66" fmla="*/ 357351 h 3899338"/>
              <a:gd name="connsiteX67" fmla="*/ 283779 w 1156331"/>
              <a:gd name="connsiteY67" fmla="*/ 651641 h 3899338"/>
              <a:gd name="connsiteX68" fmla="*/ 189186 w 1156331"/>
              <a:gd name="connsiteY68" fmla="*/ 1093076 h 3899338"/>
              <a:gd name="connsiteX69" fmla="*/ 178676 w 1156331"/>
              <a:gd name="connsiteY69" fmla="*/ 1334814 h 3899338"/>
              <a:gd name="connsiteX70" fmla="*/ 220717 w 1156331"/>
              <a:gd name="connsiteY70" fmla="*/ 1986455 h 3899338"/>
              <a:gd name="connsiteX71" fmla="*/ 273269 w 1156331"/>
              <a:gd name="connsiteY71" fmla="*/ 2123089 h 3899338"/>
              <a:gd name="connsiteX72" fmla="*/ 388883 w 1156331"/>
              <a:gd name="connsiteY72" fmla="*/ 2312276 h 3899338"/>
              <a:gd name="connsiteX73" fmla="*/ 420414 w 1156331"/>
              <a:gd name="connsiteY73" fmla="*/ 2322786 h 3899338"/>
              <a:gd name="connsiteX74" fmla="*/ 546538 w 1156331"/>
              <a:gd name="connsiteY74" fmla="*/ 2259724 h 3899338"/>
              <a:gd name="connsiteX75" fmla="*/ 746234 w 1156331"/>
              <a:gd name="connsiteY75" fmla="*/ 1734207 h 3899338"/>
              <a:gd name="connsiteX76" fmla="*/ 809297 w 1156331"/>
              <a:gd name="connsiteY76" fmla="*/ 1366345 h 3899338"/>
              <a:gd name="connsiteX77" fmla="*/ 767255 w 1156331"/>
              <a:gd name="connsiteY77" fmla="*/ 872358 h 3899338"/>
              <a:gd name="connsiteX78" fmla="*/ 693683 w 1156331"/>
              <a:gd name="connsiteY78" fmla="*/ 809296 h 3899338"/>
              <a:gd name="connsiteX79" fmla="*/ 567559 w 1156331"/>
              <a:gd name="connsiteY79" fmla="*/ 830317 h 3899338"/>
              <a:gd name="connsiteX80" fmla="*/ 483476 w 1156331"/>
              <a:gd name="connsiteY80" fmla="*/ 966951 h 3899338"/>
              <a:gd name="connsiteX81" fmla="*/ 399393 w 1156331"/>
              <a:gd name="connsiteY81" fmla="*/ 1292772 h 3899338"/>
              <a:gd name="connsiteX82" fmla="*/ 388883 w 1156331"/>
              <a:gd name="connsiteY82" fmla="*/ 1397876 h 3899338"/>
              <a:gd name="connsiteX83" fmla="*/ 367862 w 1156331"/>
              <a:gd name="connsiteY83" fmla="*/ 1576551 h 3899338"/>
              <a:gd name="connsiteX84" fmla="*/ 357352 w 1156331"/>
              <a:gd name="connsiteY84" fmla="*/ 1776248 h 3899338"/>
              <a:gd name="connsiteX85" fmla="*/ 378372 w 1156331"/>
              <a:gd name="connsiteY85" fmla="*/ 2249214 h 3899338"/>
              <a:gd name="connsiteX86" fmla="*/ 388883 w 1156331"/>
              <a:gd name="connsiteY86" fmla="*/ 2291255 h 3899338"/>
              <a:gd name="connsiteX87" fmla="*/ 420414 w 1156331"/>
              <a:gd name="connsiteY87" fmla="*/ 2333296 h 3899338"/>
              <a:gd name="connsiteX88" fmla="*/ 483476 w 1156331"/>
              <a:gd name="connsiteY88" fmla="*/ 2312276 h 3899338"/>
              <a:gd name="connsiteX89" fmla="*/ 525517 w 1156331"/>
              <a:gd name="connsiteY89" fmla="*/ 2249214 h 3899338"/>
              <a:gd name="connsiteX90" fmla="*/ 578069 w 1156331"/>
              <a:gd name="connsiteY90" fmla="*/ 2028496 h 3899338"/>
              <a:gd name="connsiteX91" fmla="*/ 609600 w 1156331"/>
              <a:gd name="connsiteY91" fmla="*/ 1891862 h 3899338"/>
              <a:gd name="connsiteX92" fmla="*/ 609600 w 1156331"/>
              <a:gd name="connsiteY92" fmla="*/ 1250731 h 3899338"/>
              <a:gd name="connsiteX93" fmla="*/ 578069 w 1156331"/>
              <a:gd name="connsiteY93" fmla="*/ 1145627 h 3899338"/>
              <a:gd name="connsiteX94" fmla="*/ 546538 w 1156331"/>
              <a:gd name="connsiteY94" fmla="*/ 1072055 h 3899338"/>
              <a:gd name="connsiteX95" fmla="*/ 493986 w 1156331"/>
              <a:gd name="connsiteY95" fmla="*/ 1019503 h 3899338"/>
              <a:gd name="connsiteX96" fmla="*/ 378372 w 1156331"/>
              <a:gd name="connsiteY96" fmla="*/ 956441 h 3899338"/>
              <a:gd name="connsiteX97" fmla="*/ 325821 w 1156331"/>
              <a:gd name="connsiteY97" fmla="*/ 945931 h 3899338"/>
              <a:gd name="connsiteX98" fmla="*/ 168165 w 1156331"/>
              <a:gd name="connsiteY98" fmla="*/ 987972 h 3899338"/>
              <a:gd name="connsiteX99" fmla="*/ 52552 w 1156331"/>
              <a:gd name="connsiteY99" fmla="*/ 1208689 h 3899338"/>
              <a:gd name="connsiteX100" fmla="*/ 84083 w 1156331"/>
              <a:gd name="connsiteY100" fmla="*/ 1555531 h 3899338"/>
              <a:gd name="connsiteX101" fmla="*/ 147145 w 1156331"/>
              <a:gd name="connsiteY101" fmla="*/ 1629103 h 3899338"/>
              <a:gd name="connsiteX102" fmla="*/ 325821 w 1156331"/>
              <a:gd name="connsiteY102" fmla="*/ 1755227 h 3899338"/>
              <a:gd name="connsiteX103" fmla="*/ 420414 w 1156331"/>
              <a:gd name="connsiteY103" fmla="*/ 1797269 h 3899338"/>
              <a:gd name="connsiteX104" fmla="*/ 525517 w 1156331"/>
              <a:gd name="connsiteY104" fmla="*/ 1818289 h 3899338"/>
              <a:gd name="connsiteX105" fmla="*/ 840828 w 1156331"/>
              <a:gd name="connsiteY105" fmla="*/ 1776248 h 3899338"/>
              <a:gd name="connsiteX106" fmla="*/ 924910 w 1156331"/>
              <a:gd name="connsiteY106" fmla="*/ 1692165 h 3899338"/>
              <a:gd name="connsiteX107" fmla="*/ 1061545 w 1156331"/>
              <a:gd name="connsiteY107" fmla="*/ 1439917 h 3899338"/>
              <a:gd name="connsiteX108" fmla="*/ 1135117 w 1156331"/>
              <a:gd name="connsiteY108" fmla="*/ 1187669 h 3899338"/>
              <a:gd name="connsiteX109" fmla="*/ 1156138 w 1156331"/>
              <a:gd name="connsiteY109" fmla="*/ 893379 h 3899338"/>
              <a:gd name="connsiteX110" fmla="*/ 1093076 w 1156331"/>
              <a:gd name="connsiteY110" fmla="*/ 378372 h 3899338"/>
              <a:gd name="connsiteX111" fmla="*/ 935421 w 1156331"/>
              <a:gd name="connsiteY111" fmla="*/ 147145 h 3899338"/>
              <a:gd name="connsiteX112" fmla="*/ 683172 w 1156331"/>
              <a:gd name="connsiteY112" fmla="*/ 52551 h 3899338"/>
              <a:gd name="connsiteX113" fmla="*/ 409903 w 1156331"/>
              <a:gd name="connsiteY113" fmla="*/ 63062 h 3899338"/>
              <a:gd name="connsiteX114" fmla="*/ 336331 w 1156331"/>
              <a:gd name="connsiteY114" fmla="*/ 105103 h 3899338"/>
              <a:gd name="connsiteX115" fmla="*/ 262759 w 1156331"/>
              <a:gd name="connsiteY115" fmla="*/ 168165 h 3899338"/>
              <a:gd name="connsiteX116" fmla="*/ 168165 w 1156331"/>
              <a:gd name="connsiteY116" fmla="*/ 336331 h 3899338"/>
              <a:gd name="connsiteX117" fmla="*/ 136634 w 1156331"/>
              <a:gd name="connsiteY117" fmla="*/ 441434 h 3899338"/>
              <a:gd name="connsiteX118" fmla="*/ 136634 w 1156331"/>
              <a:gd name="connsiteY118" fmla="*/ 893379 h 3899338"/>
              <a:gd name="connsiteX119" fmla="*/ 273269 w 1156331"/>
              <a:gd name="connsiteY119" fmla="*/ 1051034 h 3899338"/>
              <a:gd name="connsiteX120" fmla="*/ 336331 w 1156331"/>
              <a:gd name="connsiteY120" fmla="*/ 1093076 h 3899338"/>
              <a:gd name="connsiteX121" fmla="*/ 441434 w 1156331"/>
              <a:gd name="connsiteY121" fmla="*/ 1114096 h 3899338"/>
              <a:gd name="connsiteX122" fmla="*/ 567559 w 1156331"/>
              <a:gd name="connsiteY122" fmla="*/ 1093076 h 3899338"/>
              <a:gd name="connsiteX123" fmla="*/ 767255 w 1156331"/>
              <a:gd name="connsiteY123" fmla="*/ 851338 h 3899338"/>
              <a:gd name="connsiteX124" fmla="*/ 851338 w 1156331"/>
              <a:gd name="connsiteY124" fmla="*/ 588579 h 3899338"/>
              <a:gd name="connsiteX125" fmla="*/ 872359 w 1156331"/>
              <a:gd name="connsiteY125" fmla="*/ 451945 h 3899338"/>
              <a:gd name="connsiteX126" fmla="*/ 872359 w 1156331"/>
              <a:gd name="connsiteY126" fmla="*/ 73572 h 3899338"/>
              <a:gd name="connsiteX127" fmla="*/ 830317 w 1156331"/>
              <a:gd name="connsiteY127" fmla="*/ 31531 h 3899338"/>
              <a:gd name="connsiteX128" fmla="*/ 809297 w 1156331"/>
              <a:gd name="connsiteY128" fmla="*/ 0 h 3899338"/>
              <a:gd name="connsiteX129" fmla="*/ 693683 w 1156331"/>
              <a:gd name="connsiteY129" fmla="*/ 42041 h 3899338"/>
              <a:gd name="connsiteX130" fmla="*/ 620110 w 1156331"/>
              <a:gd name="connsiteY130" fmla="*/ 315310 h 3899338"/>
              <a:gd name="connsiteX131" fmla="*/ 620110 w 1156331"/>
              <a:gd name="connsiteY131" fmla="*/ 1250731 h 3899338"/>
              <a:gd name="connsiteX132" fmla="*/ 662152 w 1156331"/>
              <a:gd name="connsiteY132" fmla="*/ 1418896 h 3899338"/>
              <a:gd name="connsiteX133" fmla="*/ 683172 w 1156331"/>
              <a:gd name="connsiteY133" fmla="*/ 1450427 h 3899338"/>
              <a:gd name="connsiteX134" fmla="*/ 725214 w 1156331"/>
              <a:gd name="connsiteY134" fmla="*/ 1439917 h 3899338"/>
              <a:gd name="connsiteX135" fmla="*/ 767255 w 1156331"/>
              <a:gd name="connsiteY135" fmla="*/ 1334814 h 3899338"/>
              <a:gd name="connsiteX136" fmla="*/ 788276 w 1156331"/>
              <a:gd name="connsiteY136" fmla="*/ 1177158 h 3899338"/>
              <a:gd name="connsiteX137" fmla="*/ 767255 w 1156331"/>
              <a:gd name="connsiteY137" fmla="*/ 956441 h 3899338"/>
              <a:gd name="connsiteX138" fmla="*/ 756745 w 1156331"/>
              <a:gd name="connsiteY138" fmla="*/ 924910 h 3899338"/>
              <a:gd name="connsiteX139" fmla="*/ 704193 w 1156331"/>
              <a:gd name="connsiteY139" fmla="*/ 872358 h 3899338"/>
              <a:gd name="connsiteX140" fmla="*/ 641131 w 1156331"/>
              <a:gd name="connsiteY140" fmla="*/ 903889 h 3899338"/>
              <a:gd name="connsiteX141" fmla="*/ 630621 w 1156331"/>
              <a:gd name="connsiteY141" fmla="*/ 935420 h 3899338"/>
              <a:gd name="connsiteX142" fmla="*/ 578069 w 1156331"/>
              <a:gd name="connsiteY142" fmla="*/ 1093076 h 3899338"/>
              <a:gd name="connsiteX143" fmla="*/ 567559 w 1156331"/>
              <a:gd name="connsiteY143" fmla="*/ 1187669 h 3899338"/>
              <a:gd name="connsiteX144" fmla="*/ 546538 w 1156331"/>
              <a:gd name="connsiteY144" fmla="*/ 1418896 h 3899338"/>
              <a:gd name="connsiteX145" fmla="*/ 567559 w 1156331"/>
              <a:gd name="connsiteY145" fmla="*/ 1513489 h 3899338"/>
              <a:gd name="connsiteX146" fmla="*/ 588579 w 1156331"/>
              <a:gd name="connsiteY146" fmla="*/ 1481958 h 3899338"/>
              <a:gd name="connsiteX147" fmla="*/ 620110 w 1156331"/>
              <a:gd name="connsiteY147" fmla="*/ 1418896 h 3899338"/>
              <a:gd name="connsiteX148" fmla="*/ 704193 w 1156331"/>
              <a:gd name="connsiteY148" fmla="*/ 1229710 h 3899338"/>
              <a:gd name="connsiteX149" fmla="*/ 767255 w 1156331"/>
              <a:gd name="connsiteY149" fmla="*/ 998482 h 3899338"/>
              <a:gd name="connsiteX150" fmla="*/ 777765 w 1156331"/>
              <a:gd name="connsiteY150" fmla="*/ 914400 h 3899338"/>
              <a:gd name="connsiteX151" fmla="*/ 756745 w 1156331"/>
              <a:gd name="connsiteY151" fmla="*/ 788276 h 3899338"/>
              <a:gd name="connsiteX152" fmla="*/ 704193 w 1156331"/>
              <a:gd name="connsiteY152" fmla="*/ 756745 h 3899338"/>
              <a:gd name="connsiteX153" fmla="*/ 378372 w 1156331"/>
              <a:gd name="connsiteY153" fmla="*/ 840827 h 3899338"/>
              <a:gd name="connsiteX154" fmla="*/ 283779 w 1156331"/>
              <a:gd name="connsiteY154" fmla="*/ 924910 h 3899338"/>
              <a:gd name="connsiteX155" fmla="*/ 147145 w 1156331"/>
              <a:gd name="connsiteY155" fmla="*/ 1145627 h 3899338"/>
              <a:gd name="connsiteX156" fmla="*/ 73572 w 1156331"/>
              <a:gd name="connsiteY156" fmla="*/ 1387365 h 3899338"/>
              <a:gd name="connsiteX157" fmla="*/ 105103 w 1156331"/>
              <a:gd name="connsiteY157" fmla="*/ 1807779 h 3899338"/>
              <a:gd name="connsiteX158" fmla="*/ 325821 w 1156331"/>
              <a:gd name="connsiteY158" fmla="*/ 1954924 h 3899338"/>
              <a:gd name="connsiteX159" fmla="*/ 515007 w 1156331"/>
              <a:gd name="connsiteY159" fmla="*/ 1965434 h 3899338"/>
              <a:gd name="connsiteX160" fmla="*/ 693683 w 1156331"/>
              <a:gd name="connsiteY160" fmla="*/ 1902372 h 3899338"/>
              <a:gd name="connsiteX161" fmla="*/ 746234 w 1156331"/>
              <a:gd name="connsiteY161" fmla="*/ 1849820 h 3899338"/>
              <a:gd name="connsiteX162" fmla="*/ 819807 w 1156331"/>
              <a:gd name="connsiteY162" fmla="*/ 1723696 h 3899338"/>
              <a:gd name="connsiteX163" fmla="*/ 840828 w 1156331"/>
              <a:gd name="connsiteY163" fmla="*/ 1660634 h 3899338"/>
              <a:gd name="connsiteX164" fmla="*/ 830317 w 1156331"/>
              <a:gd name="connsiteY164" fmla="*/ 1492469 h 3899338"/>
              <a:gd name="connsiteX165" fmla="*/ 798786 w 1156331"/>
              <a:gd name="connsiteY165" fmla="*/ 1439917 h 3899338"/>
              <a:gd name="connsiteX166" fmla="*/ 462455 w 1156331"/>
              <a:gd name="connsiteY166" fmla="*/ 1313793 h 3899338"/>
              <a:gd name="connsiteX167" fmla="*/ 189186 w 1156331"/>
              <a:gd name="connsiteY167" fmla="*/ 1334814 h 3899338"/>
              <a:gd name="connsiteX168" fmla="*/ 84083 w 1156331"/>
              <a:gd name="connsiteY168" fmla="*/ 1418896 h 3899338"/>
              <a:gd name="connsiteX169" fmla="*/ 31531 w 1156331"/>
              <a:gd name="connsiteY169" fmla="*/ 1566041 h 3899338"/>
              <a:gd name="connsiteX170" fmla="*/ 42041 w 1156331"/>
              <a:gd name="connsiteY170" fmla="*/ 1744717 h 3899338"/>
              <a:gd name="connsiteX171" fmla="*/ 168165 w 1156331"/>
              <a:gd name="connsiteY171" fmla="*/ 1891862 h 3899338"/>
              <a:gd name="connsiteX172" fmla="*/ 315310 w 1156331"/>
              <a:gd name="connsiteY172" fmla="*/ 1923393 h 3899338"/>
              <a:gd name="connsiteX173" fmla="*/ 409903 w 1156331"/>
              <a:gd name="connsiteY173" fmla="*/ 1902372 h 3899338"/>
              <a:gd name="connsiteX174" fmla="*/ 515007 w 1156331"/>
              <a:gd name="connsiteY174" fmla="*/ 1818289 h 3899338"/>
              <a:gd name="connsiteX175" fmla="*/ 546538 w 1156331"/>
              <a:gd name="connsiteY175" fmla="*/ 1744717 h 3899338"/>
              <a:gd name="connsiteX176" fmla="*/ 567559 w 1156331"/>
              <a:gd name="connsiteY176" fmla="*/ 1629103 h 3899338"/>
              <a:gd name="connsiteX177" fmla="*/ 504497 w 1156331"/>
              <a:gd name="connsiteY177" fmla="*/ 1545020 h 3899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1156331" h="3899338">
                <a:moveTo>
                  <a:pt x="504497" y="3899338"/>
                </a:moveTo>
                <a:cubicBezTo>
                  <a:pt x="500993" y="3633076"/>
                  <a:pt x="500401" y="3366759"/>
                  <a:pt x="493986" y="3100551"/>
                </a:cubicBezTo>
                <a:cubicBezTo>
                  <a:pt x="493389" y="3075785"/>
                  <a:pt x="487243" y="3051464"/>
                  <a:pt x="483476" y="3026979"/>
                </a:cubicBezTo>
                <a:cubicBezTo>
                  <a:pt x="472749" y="2957252"/>
                  <a:pt x="471988" y="2954995"/>
                  <a:pt x="451945" y="2879834"/>
                </a:cubicBezTo>
                <a:cubicBezTo>
                  <a:pt x="445373" y="2855190"/>
                  <a:pt x="439502" y="2830281"/>
                  <a:pt x="430924" y="2806262"/>
                </a:cubicBezTo>
                <a:cubicBezTo>
                  <a:pt x="405411" y="2734827"/>
                  <a:pt x="397870" y="2735643"/>
                  <a:pt x="367862" y="2669627"/>
                </a:cubicBezTo>
                <a:cubicBezTo>
                  <a:pt x="305097" y="2531546"/>
                  <a:pt x="393532" y="2705327"/>
                  <a:pt x="315310" y="2564524"/>
                </a:cubicBezTo>
                <a:cubicBezTo>
                  <a:pt x="301209" y="2539142"/>
                  <a:pt x="292848" y="2512978"/>
                  <a:pt x="273269" y="2490951"/>
                </a:cubicBezTo>
                <a:cubicBezTo>
                  <a:pt x="253519" y="2468732"/>
                  <a:pt x="231228" y="2448910"/>
                  <a:pt x="210207" y="2427889"/>
                </a:cubicBezTo>
                <a:lnTo>
                  <a:pt x="178676" y="2396358"/>
                </a:lnTo>
                <a:cubicBezTo>
                  <a:pt x="168166" y="2385848"/>
                  <a:pt x="156063" y="2376718"/>
                  <a:pt x="147145" y="2364827"/>
                </a:cubicBezTo>
                <a:cubicBezTo>
                  <a:pt x="136635" y="2350813"/>
                  <a:pt x="128001" y="2335172"/>
                  <a:pt x="115614" y="2322786"/>
                </a:cubicBezTo>
                <a:cubicBezTo>
                  <a:pt x="103227" y="2310399"/>
                  <a:pt x="86872" y="2302655"/>
                  <a:pt x="73572" y="2291255"/>
                </a:cubicBezTo>
                <a:cubicBezTo>
                  <a:pt x="62286" y="2281582"/>
                  <a:pt x="52551" y="2270234"/>
                  <a:pt x="42041" y="2259724"/>
                </a:cubicBezTo>
                <a:cubicBezTo>
                  <a:pt x="47423" y="2184378"/>
                  <a:pt x="48485" y="2082737"/>
                  <a:pt x="73572" y="2007476"/>
                </a:cubicBezTo>
                <a:lnTo>
                  <a:pt x="94593" y="1944414"/>
                </a:lnTo>
                <a:cubicBezTo>
                  <a:pt x="98096" y="1912883"/>
                  <a:pt x="100279" y="1881176"/>
                  <a:pt x="105103" y="1849820"/>
                </a:cubicBezTo>
                <a:cubicBezTo>
                  <a:pt x="107299" y="1835543"/>
                  <a:pt x="113571" y="1822079"/>
                  <a:pt x="115614" y="1807779"/>
                </a:cubicBezTo>
                <a:cubicBezTo>
                  <a:pt x="120593" y="1772924"/>
                  <a:pt x="120901" y="1737496"/>
                  <a:pt x="126124" y="1702676"/>
                </a:cubicBezTo>
                <a:cubicBezTo>
                  <a:pt x="131424" y="1667343"/>
                  <a:pt x="141271" y="1632814"/>
                  <a:pt x="147145" y="1597572"/>
                </a:cubicBezTo>
                <a:cubicBezTo>
                  <a:pt x="150648" y="1576551"/>
                  <a:pt x="153843" y="1555477"/>
                  <a:pt x="157655" y="1534510"/>
                </a:cubicBezTo>
                <a:cubicBezTo>
                  <a:pt x="160851" y="1516934"/>
                  <a:pt x="165639" y="1499643"/>
                  <a:pt x="168165" y="1481958"/>
                </a:cubicBezTo>
                <a:cubicBezTo>
                  <a:pt x="181166" y="1390955"/>
                  <a:pt x="183270" y="1313851"/>
                  <a:pt x="189186" y="1219200"/>
                </a:cubicBezTo>
                <a:cubicBezTo>
                  <a:pt x="185683" y="1086069"/>
                  <a:pt x="187735" y="952676"/>
                  <a:pt x="178676" y="819807"/>
                </a:cubicBezTo>
                <a:cubicBezTo>
                  <a:pt x="177169" y="797701"/>
                  <a:pt x="164662" y="777766"/>
                  <a:pt x="157655" y="756745"/>
                </a:cubicBezTo>
                <a:lnTo>
                  <a:pt x="147145" y="725214"/>
                </a:lnTo>
                <a:lnTo>
                  <a:pt x="136634" y="693682"/>
                </a:lnTo>
                <a:cubicBezTo>
                  <a:pt x="140138" y="683172"/>
                  <a:pt x="142190" y="672060"/>
                  <a:pt x="147145" y="662151"/>
                </a:cubicBezTo>
                <a:cubicBezTo>
                  <a:pt x="166161" y="624118"/>
                  <a:pt x="187296" y="624243"/>
                  <a:pt x="136634" y="641131"/>
                </a:cubicBezTo>
                <a:cubicBezTo>
                  <a:pt x="122620" y="658648"/>
                  <a:pt x="107036" y="675017"/>
                  <a:pt x="94593" y="693682"/>
                </a:cubicBezTo>
                <a:cubicBezTo>
                  <a:pt x="85902" y="706719"/>
                  <a:pt x="80056" y="721460"/>
                  <a:pt x="73572" y="735724"/>
                </a:cubicBezTo>
                <a:cubicBezTo>
                  <a:pt x="33839" y="823137"/>
                  <a:pt x="45071" y="797177"/>
                  <a:pt x="21021" y="893379"/>
                </a:cubicBezTo>
                <a:cubicBezTo>
                  <a:pt x="17517" y="924910"/>
                  <a:pt x="9923" y="956252"/>
                  <a:pt x="10510" y="987972"/>
                </a:cubicBezTo>
                <a:cubicBezTo>
                  <a:pt x="13432" y="1145756"/>
                  <a:pt x="18691" y="1303650"/>
                  <a:pt x="31531" y="1460938"/>
                </a:cubicBezTo>
                <a:cubicBezTo>
                  <a:pt x="32806" y="1476554"/>
                  <a:pt x="44657" y="1489445"/>
                  <a:pt x="52552" y="1502979"/>
                </a:cubicBezTo>
                <a:cubicBezTo>
                  <a:pt x="69206" y="1531528"/>
                  <a:pt x="84951" y="1560865"/>
                  <a:pt x="105103" y="1587062"/>
                </a:cubicBezTo>
                <a:cubicBezTo>
                  <a:pt x="129881" y="1619274"/>
                  <a:pt x="171227" y="1655553"/>
                  <a:pt x="210207" y="1671145"/>
                </a:cubicBezTo>
                <a:cubicBezTo>
                  <a:pt x="220699" y="1675342"/>
                  <a:pt x="320240" y="1691235"/>
                  <a:pt x="325821" y="1692165"/>
                </a:cubicBezTo>
                <a:cubicBezTo>
                  <a:pt x="360855" y="1674648"/>
                  <a:pt x="399338" y="1662777"/>
                  <a:pt x="430924" y="1639614"/>
                </a:cubicBezTo>
                <a:cubicBezTo>
                  <a:pt x="452990" y="1623432"/>
                  <a:pt x="468298" y="1599318"/>
                  <a:pt x="483476" y="1576551"/>
                </a:cubicBezTo>
                <a:cubicBezTo>
                  <a:pt x="545296" y="1483821"/>
                  <a:pt x="532107" y="1478994"/>
                  <a:pt x="578069" y="1376855"/>
                </a:cubicBezTo>
                <a:cubicBezTo>
                  <a:pt x="594143" y="1341135"/>
                  <a:pt x="615191" y="1307754"/>
                  <a:pt x="630621" y="1271751"/>
                </a:cubicBezTo>
                <a:cubicBezTo>
                  <a:pt x="646774" y="1234060"/>
                  <a:pt x="661091" y="1195478"/>
                  <a:pt x="672662" y="1156138"/>
                </a:cubicBezTo>
                <a:cubicBezTo>
                  <a:pt x="729697" y="962218"/>
                  <a:pt x="724953" y="979029"/>
                  <a:pt x="746234" y="851338"/>
                </a:cubicBezTo>
                <a:cubicBezTo>
                  <a:pt x="739227" y="739228"/>
                  <a:pt x="751232" y="624281"/>
                  <a:pt x="725214" y="515007"/>
                </a:cubicBezTo>
                <a:cubicBezTo>
                  <a:pt x="706629" y="436951"/>
                  <a:pt x="639261" y="406187"/>
                  <a:pt x="578069" y="378372"/>
                </a:cubicBezTo>
                <a:cubicBezTo>
                  <a:pt x="560893" y="370565"/>
                  <a:pt x="543034" y="364358"/>
                  <a:pt x="525517" y="357351"/>
                </a:cubicBezTo>
                <a:cubicBezTo>
                  <a:pt x="448441" y="364358"/>
                  <a:pt x="370390" y="364279"/>
                  <a:pt x="294290" y="378372"/>
                </a:cubicBezTo>
                <a:cubicBezTo>
                  <a:pt x="274203" y="382092"/>
                  <a:pt x="257690" y="397141"/>
                  <a:pt x="241738" y="409903"/>
                </a:cubicBezTo>
                <a:cubicBezTo>
                  <a:pt x="197078" y="445631"/>
                  <a:pt x="176662" y="477217"/>
                  <a:pt x="147145" y="525517"/>
                </a:cubicBezTo>
                <a:cubicBezTo>
                  <a:pt x="121765" y="567047"/>
                  <a:pt x="95339" y="608108"/>
                  <a:pt x="73572" y="651641"/>
                </a:cubicBezTo>
                <a:cubicBezTo>
                  <a:pt x="43410" y="711965"/>
                  <a:pt x="34819" y="764776"/>
                  <a:pt x="21021" y="830317"/>
                </a:cubicBezTo>
                <a:cubicBezTo>
                  <a:pt x="13661" y="865279"/>
                  <a:pt x="7007" y="900386"/>
                  <a:pt x="0" y="935420"/>
                </a:cubicBezTo>
                <a:cubicBezTo>
                  <a:pt x="14040" y="1127305"/>
                  <a:pt x="-36091" y="1293699"/>
                  <a:pt x="73572" y="1439917"/>
                </a:cubicBezTo>
                <a:cubicBezTo>
                  <a:pt x="88436" y="1459736"/>
                  <a:pt x="107608" y="1476011"/>
                  <a:pt x="126124" y="1492469"/>
                </a:cubicBezTo>
                <a:cubicBezTo>
                  <a:pt x="139216" y="1504107"/>
                  <a:pt x="152158" y="1516886"/>
                  <a:pt x="168165" y="1524000"/>
                </a:cubicBezTo>
                <a:cubicBezTo>
                  <a:pt x="176978" y="1527917"/>
                  <a:pt x="280201" y="1544424"/>
                  <a:pt x="283779" y="1545020"/>
                </a:cubicBezTo>
                <a:lnTo>
                  <a:pt x="462455" y="1534510"/>
                </a:lnTo>
                <a:cubicBezTo>
                  <a:pt x="505766" y="1521878"/>
                  <a:pt x="591129" y="1402430"/>
                  <a:pt x="609600" y="1376855"/>
                </a:cubicBezTo>
                <a:cubicBezTo>
                  <a:pt x="650255" y="1320563"/>
                  <a:pt x="708679" y="1228851"/>
                  <a:pt x="735724" y="1166648"/>
                </a:cubicBezTo>
                <a:cubicBezTo>
                  <a:pt x="753394" y="1126008"/>
                  <a:pt x="765357" y="1083067"/>
                  <a:pt x="777765" y="1040524"/>
                </a:cubicBezTo>
                <a:cubicBezTo>
                  <a:pt x="801884" y="957832"/>
                  <a:pt x="819631" y="873762"/>
                  <a:pt x="830317" y="788276"/>
                </a:cubicBezTo>
                <a:cubicBezTo>
                  <a:pt x="835550" y="746414"/>
                  <a:pt x="837324" y="704193"/>
                  <a:pt x="840828" y="662151"/>
                </a:cubicBezTo>
                <a:cubicBezTo>
                  <a:pt x="832292" y="474366"/>
                  <a:pt x="872093" y="472633"/>
                  <a:pt x="788276" y="367862"/>
                </a:cubicBezTo>
                <a:cubicBezTo>
                  <a:pt x="775895" y="352386"/>
                  <a:pt x="762724" y="336814"/>
                  <a:pt x="746234" y="325820"/>
                </a:cubicBezTo>
                <a:cubicBezTo>
                  <a:pt x="720161" y="308438"/>
                  <a:pt x="662152" y="283779"/>
                  <a:pt x="662152" y="283779"/>
                </a:cubicBezTo>
                <a:cubicBezTo>
                  <a:pt x="592083" y="308303"/>
                  <a:pt x="514326" y="317105"/>
                  <a:pt x="451945" y="357351"/>
                </a:cubicBezTo>
                <a:cubicBezTo>
                  <a:pt x="341212" y="428792"/>
                  <a:pt x="317444" y="537180"/>
                  <a:pt x="283779" y="651641"/>
                </a:cubicBezTo>
                <a:cubicBezTo>
                  <a:pt x="222903" y="858620"/>
                  <a:pt x="228181" y="868857"/>
                  <a:pt x="189186" y="1093076"/>
                </a:cubicBezTo>
                <a:cubicBezTo>
                  <a:pt x="185683" y="1173655"/>
                  <a:pt x="177642" y="1254165"/>
                  <a:pt x="178676" y="1334814"/>
                </a:cubicBezTo>
                <a:cubicBezTo>
                  <a:pt x="181088" y="1522907"/>
                  <a:pt x="149312" y="1782441"/>
                  <a:pt x="220717" y="1986455"/>
                </a:cubicBezTo>
                <a:cubicBezTo>
                  <a:pt x="236837" y="2032513"/>
                  <a:pt x="256135" y="2077399"/>
                  <a:pt x="273269" y="2123089"/>
                </a:cubicBezTo>
                <a:cubicBezTo>
                  <a:pt x="307171" y="2213493"/>
                  <a:pt x="258140" y="2151361"/>
                  <a:pt x="388883" y="2312276"/>
                </a:cubicBezTo>
                <a:cubicBezTo>
                  <a:pt x="395869" y="2320874"/>
                  <a:pt x="409904" y="2319283"/>
                  <a:pt x="420414" y="2322786"/>
                </a:cubicBezTo>
                <a:cubicBezTo>
                  <a:pt x="462455" y="2301765"/>
                  <a:pt x="517764" y="2296891"/>
                  <a:pt x="546538" y="2259724"/>
                </a:cubicBezTo>
                <a:cubicBezTo>
                  <a:pt x="639133" y="2140121"/>
                  <a:pt x="714703" y="1879733"/>
                  <a:pt x="746234" y="1734207"/>
                </a:cubicBezTo>
                <a:cubicBezTo>
                  <a:pt x="772578" y="1612619"/>
                  <a:pt x="809297" y="1366345"/>
                  <a:pt x="809297" y="1366345"/>
                </a:cubicBezTo>
                <a:cubicBezTo>
                  <a:pt x="806670" y="1258650"/>
                  <a:pt x="861660" y="1007223"/>
                  <a:pt x="767255" y="872358"/>
                </a:cubicBezTo>
                <a:cubicBezTo>
                  <a:pt x="744955" y="840500"/>
                  <a:pt x="723428" y="829126"/>
                  <a:pt x="693683" y="809296"/>
                </a:cubicBezTo>
                <a:cubicBezTo>
                  <a:pt x="651642" y="816303"/>
                  <a:pt x="606607" y="813234"/>
                  <a:pt x="567559" y="830317"/>
                </a:cubicBezTo>
                <a:cubicBezTo>
                  <a:pt x="540311" y="842238"/>
                  <a:pt x="487542" y="953738"/>
                  <a:pt x="483476" y="966951"/>
                </a:cubicBezTo>
                <a:cubicBezTo>
                  <a:pt x="450490" y="1074156"/>
                  <a:pt x="399393" y="1292772"/>
                  <a:pt x="399393" y="1292772"/>
                </a:cubicBezTo>
                <a:cubicBezTo>
                  <a:pt x="395890" y="1327807"/>
                  <a:pt x="392771" y="1362882"/>
                  <a:pt x="388883" y="1397876"/>
                </a:cubicBezTo>
                <a:cubicBezTo>
                  <a:pt x="382261" y="1457478"/>
                  <a:pt x="372842" y="1516789"/>
                  <a:pt x="367862" y="1576551"/>
                </a:cubicBezTo>
                <a:cubicBezTo>
                  <a:pt x="362326" y="1642979"/>
                  <a:pt x="360855" y="1709682"/>
                  <a:pt x="357352" y="1776248"/>
                </a:cubicBezTo>
                <a:cubicBezTo>
                  <a:pt x="364359" y="1933903"/>
                  <a:pt x="368728" y="2091698"/>
                  <a:pt x="378372" y="2249214"/>
                </a:cubicBezTo>
                <a:cubicBezTo>
                  <a:pt x="379255" y="2263632"/>
                  <a:pt x="382423" y="2278335"/>
                  <a:pt x="388883" y="2291255"/>
                </a:cubicBezTo>
                <a:cubicBezTo>
                  <a:pt x="396717" y="2306923"/>
                  <a:pt x="409904" y="2319282"/>
                  <a:pt x="420414" y="2333296"/>
                </a:cubicBezTo>
                <a:cubicBezTo>
                  <a:pt x="441435" y="2326289"/>
                  <a:pt x="466174" y="2326118"/>
                  <a:pt x="483476" y="2312276"/>
                </a:cubicBezTo>
                <a:cubicBezTo>
                  <a:pt x="503204" y="2296494"/>
                  <a:pt x="514833" y="2272108"/>
                  <a:pt x="525517" y="2249214"/>
                </a:cubicBezTo>
                <a:cubicBezTo>
                  <a:pt x="564251" y="2166211"/>
                  <a:pt x="559630" y="2120690"/>
                  <a:pt x="578069" y="2028496"/>
                </a:cubicBezTo>
                <a:cubicBezTo>
                  <a:pt x="587236" y="1982662"/>
                  <a:pt x="599090" y="1937407"/>
                  <a:pt x="609600" y="1891862"/>
                </a:cubicBezTo>
                <a:cubicBezTo>
                  <a:pt x="629393" y="1594966"/>
                  <a:pt x="646151" y="1550449"/>
                  <a:pt x="609600" y="1250731"/>
                </a:cubicBezTo>
                <a:cubicBezTo>
                  <a:pt x="605172" y="1214423"/>
                  <a:pt x="590243" y="1180119"/>
                  <a:pt x="578069" y="1145627"/>
                </a:cubicBezTo>
                <a:cubicBezTo>
                  <a:pt x="569189" y="1120467"/>
                  <a:pt x="561338" y="1094255"/>
                  <a:pt x="546538" y="1072055"/>
                </a:cubicBezTo>
                <a:cubicBezTo>
                  <a:pt x="532796" y="1051442"/>
                  <a:pt x="513159" y="1035190"/>
                  <a:pt x="493986" y="1019503"/>
                </a:cubicBezTo>
                <a:cubicBezTo>
                  <a:pt x="457898" y="989977"/>
                  <a:pt x="422513" y="969683"/>
                  <a:pt x="378372" y="956441"/>
                </a:cubicBezTo>
                <a:cubicBezTo>
                  <a:pt x="361261" y="951308"/>
                  <a:pt x="343338" y="949434"/>
                  <a:pt x="325821" y="945931"/>
                </a:cubicBezTo>
                <a:cubicBezTo>
                  <a:pt x="273269" y="959945"/>
                  <a:pt x="214050" y="958772"/>
                  <a:pt x="168165" y="987972"/>
                </a:cubicBezTo>
                <a:cubicBezTo>
                  <a:pt x="107467" y="1026598"/>
                  <a:pt x="74314" y="1148843"/>
                  <a:pt x="52552" y="1208689"/>
                </a:cubicBezTo>
                <a:cubicBezTo>
                  <a:pt x="63062" y="1324303"/>
                  <a:pt x="58600" y="1442272"/>
                  <a:pt x="84083" y="1555531"/>
                </a:cubicBezTo>
                <a:cubicBezTo>
                  <a:pt x="91173" y="1587043"/>
                  <a:pt x="124305" y="1606263"/>
                  <a:pt x="147145" y="1629103"/>
                </a:cubicBezTo>
                <a:cubicBezTo>
                  <a:pt x="215982" y="1697940"/>
                  <a:pt x="239729" y="1712181"/>
                  <a:pt x="325821" y="1755227"/>
                </a:cubicBezTo>
                <a:cubicBezTo>
                  <a:pt x="356683" y="1770658"/>
                  <a:pt x="387511" y="1786878"/>
                  <a:pt x="420414" y="1797269"/>
                </a:cubicBezTo>
                <a:cubicBezTo>
                  <a:pt x="454484" y="1808028"/>
                  <a:pt x="490483" y="1811282"/>
                  <a:pt x="525517" y="1818289"/>
                </a:cubicBezTo>
                <a:cubicBezTo>
                  <a:pt x="630621" y="1804275"/>
                  <a:pt x="739716" y="1808178"/>
                  <a:pt x="840828" y="1776248"/>
                </a:cubicBezTo>
                <a:cubicBezTo>
                  <a:pt x="878625" y="1764312"/>
                  <a:pt x="900349" y="1723275"/>
                  <a:pt x="924910" y="1692165"/>
                </a:cubicBezTo>
                <a:cubicBezTo>
                  <a:pt x="973818" y="1630215"/>
                  <a:pt x="1035999" y="1512625"/>
                  <a:pt x="1061545" y="1439917"/>
                </a:cubicBezTo>
                <a:cubicBezTo>
                  <a:pt x="1090579" y="1357283"/>
                  <a:pt x="1110593" y="1271752"/>
                  <a:pt x="1135117" y="1187669"/>
                </a:cubicBezTo>
                <a:cubicBezTo>
                  <a:pt x="1146316" y="1086888"/>
                  <a:pt x="1157983" y="998560"/>
                  <a:pt x="1156138" y="893379"/>
                </a:cubicBezTo>
                <a:cubicBezTo>
                  <a:pt x="1152053" y="660537"/>
                  <a:pt x="1174804" y="555449"/>
                  <a:pt x="1093076" y="378372"/>
                </a:cubicBezTo>
                <a:cubicBezTo>
                  <a:pt x="1059016" y="304576"/>
                  <a:pt x="1012474" y="196178"/>
                  <a:pt x="935421" y="147145"/>
                </a:cubicBezTo>
                <a:cubicBezTo>
                  <a:pt x="825089" y="76934"/>
                  <a:pt x="791716" y="76672"/>
                  <a:pt x="683172" y="52551"/>
                </a:cubicBezTo>
                <a:cubicBezTo>
                  <a:pt x="592082" y="56055"/>
                  <a:pt x="500031" y="49406"/>
                  <a:pt x="409903" y="63062"/>
                </a:cubicBezTo>
                <a:cubicBezTo>
                  <a:pt x="381976" y="67293"/>
                  <a:pt x="359315" y="88686"/>
                  <a:pt x="336331" y="105103"/>
                </a:cubicBezTo>
                <a:cubicBezTo>
                  <a:pt x="310047" y="123877"/>
                  <a:pt x="284667" y="144431"/>
                  <a:pt x="262759" y="168165"/>
                </a:cubicBezTo>
                <a:cubicBezTo>
                  <a:pt x="217747" y="216929"/>
                  <a:pt x="190854" y="274748"/>
                  <a:pt x="168165" y="336331"/>
                </a:cubicBezTo>
                <a:cubicBezTo>
                  <a:pt x="155520" y="370653"/>
                  <a:pt x="147144" y="406400"/>
                  <a:pt x="136634" y="441434"/>
                </a:cubicBezTo>
                <a:cubicBezTo>
                  <a:pt x="124382" y="588467"/>
                  <a:pt x="106009" y="750461"/>
                  <a:pt x="136634" y="893379"/>
                </a:cubicBezTo>
                <a:cubicBezTo>
                  <a:pt x="149109" y="951596"/>
                  <a:pt x="223429" y="1014787"/>
                  <a:pt x="273269" y="1051034"/>
                </a:cubicBezTo>
                <a:cubicBezTo>
                  <a:pt x="293701" y="1065893"/>
                  <a:pt x="312676" y="1084205"/>
                  <a:pt x="336331" y="1093076"/>
                </a:cubicBezTo>
                <a:cubicBezTo>
                  <a:pt x="369784" y="1105621"/>
                  <a:pt x="406400" y="1107089"/>
                  <a:pt x="441434" y="1114096"/>
                </a:cubicBezTo>
                <a:cubicBezTo>
                  <a:pt x="483476" y="1107089"/>
                  <a:pt x="530641" y="1114375"/>
                  <a:pt x="567559" y="1093076"/>
                </a:cubicBezTo>
                <a:cubicBezTo>
                  <a:pt x="682976" y="1026489"/>
                  <a:pt x="720133" y="959718"/>
                  <a:pt x="767255" y="851338"/>
                </a:cubicBezTo>
                <a:cubicBezTo>
                  <a:pt x="809710" y="753692"/>
                  <a:pt x="830754" y="691500"/>
                  <a:pt x="851338" y="588579"/>
                </a:cubicBezTo>
                <a:cubicBezTo>
                  <a:pt x="860375" y="543393"/>
                  <a:pt x="865352" y="497490"/>
                  <a:pt x="872359" y="451945"/>
                </a:cubicBezTo>
                <a:cubicBezTo>
                  <a:pt x="882286" y="322887"/>
                  <a:pt x="896804" y="205576"/>
                  <a:pt x="872359" y="73572"/>
                </a:cubicBezTo>
                <a:cubicBezTo>
                  <a:pt x="868750" y="54085"/>
                  <a:pt x="843215" y="46578"/>
                  <a:pt x="830317" y="31531"/>
                </a:cubicBezTo>
                <a:cubicBezTo>
                  <a:pt x="822096" y="21940"/>
                  <a:pt x="816304" y="10510"/>
                  <a:pt x="809297" y="0"/>
                </a:cubicBezTo>
                <a:cubicBezTo>
                  <a:pt x="770759" y="14014"/>
                  <a:pt x="722679" y="13045"/>
                  <a:pt x="693683" y="42041"/>
                </a:cubicBezTo>
                <a:cubicBezTo>
                  <a:pt x="659732" y="75992"/>
                  <a:pt x="625173" y="289994"/>
                  <a:pt x="620110" y="315310"/>
                </a:cubicBezTo>
                <a:cubicBezTo>
                  <a:pt x="597387" y="724340"/>
                  <a:pt x="602465" y="553765"/>
                  <a:pt x="620110" y="1250731"/>
                </a:cubicBezTo>
                <a:cubicBezTo>
                  <a:pt x="621832" y="1318761"/>
                  <a:pt x="633952" y="1356855"/>
                  <a:pt x="662152" y="1418896"/>
                </a:cubicBezTo>
                <a:cubicBezTo>
                  <a:pt x="667379" y="1430396"/>
                  <a:pt x="676165" y="1439917"/>
                  <a:pt x="683172" y="1450427"/>
                </a:cubicBezTo>
                <a:cubicBezTo>
                  <a:pt x="697186" y="1446924"/>
                  <a:pt x="714117" y="1449165"/>
                  <a:pt x="725214" y="1439917"/>
                </a:cubicBezTo>
                <a:cubicBezTo>
                  <a:pt x="739488" y="1428022"/>
                  <a:pt x="764834" y="1342078"/>
                  <a:pt x="767255" y="1334814"/>
                </a:cubicBezTo>
                <a:cubicBezTo>
                  <a:pt x="769515" y="1318995"/>
                  <a:pt x="788653" y="1188092"/>
                  <a:pt x="788276" y="1177158"/>
                </a:cubicBezTo>
                <a:cubicBezTo>
                  <a:pt x="785729" y="1103297"/>
                  <a:pt x="776422" y="1029776"/>
                  <a:pt x="767255" y="956441"/>
                </a:cubicBezTo>
                <a:cubicBezTo>
                  <a:pt x="765881" y="945448"/>
                  <a:pt x="763392" y="933773"/>
                  <a:pt x="756745" y="924910"/>
                </a:cubicBezTo>
                <a:cubicBezTo>
                  <a:pt x="741881" y="905091"/>
                  <a:pt x="721710" y="889875"/>
                  <a:pt x="704193" y="872358"/>
                </a:cubicBezTo>
                <a:cubicBezTo>
                  <a:pt x="683172" y="882868"/>
                  <a:pt x="658975" y="888594"/>
                  <a:pt x="641131" y="903889"/>
                </a:cubicBezTo>
                <a:cubicBezTo>
                  <a:pt x="632719" y="911099"/>
                  <a:pt x="634407" y="925008"/>
                  <a:pt x="630621" y="935420"/>
                </a:cubicBezTo>
                <a:cubicBezTo>
                  <a:pt x="585635" y="1059134"/>
                  <a:pt x="611148" y="977301"/>
                  <a:pt x="578069" y="1093076"/>
                </a:cubicBezTo>
                <a:cubicBezTo>
                  <a:pt x="574566" y="1124607"/>
                  <a:pt x="570431" y="1156074"/>
                  <a:pt x="567559" y="1187669"/>
                </a:cubicBezTo>
                <a:cubicBezTo>
                  <a:pt x="541672" y="1472426"/>
                  <a:pt x="571081" y="1197998"/>
                  <a:pt x="546538" y="1418896"/>
                </a:cubicBezTo>
                <a:cubicBezTo>
                  <a:pt x="553545" y="1450427"/>
                  <a:pt x="549642" y="1486614"/>
                  <a:pt x="567559" y="1513489"/>
                </a:cubicBezTo>
                <a:cubicBezTo>
                  <a:pt x="574566" y="1523999"/>
                  <a:pt x="582445" y="1493000"/>
                  <a:pt x="588579" y="1481958"/>
                </a:cubicBezTo>
                <a:cubicBezTo>
                  <a:pt x="599992" y="1461414"/>
                  <a:pt x="610318" y="1440261"/>
                  <a:pt x="620110" y="1418896"/>
                </a:cubicBezTo>
                <a:cubicBezTo>
                  <a:pt x="648863" y="1356162"/>
                  <a:pt x="679281" y="1294066"/>
                  <a:pt x="704193" y="1229710"/>
                </a:cubicBezTo>
                <a:cubicBezTo>
                  <a:pt x="727084" y="1170575"/>
                  <a:pt x="755316" y="1066135"/>
                  <a:pt x="767255" y="998482"/>
                </a:cubicBezTo>
                <a:cubicBezTo>
                  <a:pt x="772164" y="970666"/>
                  <a:pt x="774262" y="942427"/>
                  <a:pt x="777765" y="914400"/>
                </a:cubicBezTo>
                <a:cubicBezTo>
                  <a:pt x="770758" y="872359"/>
                  <a:pt x="774769" y="826899"/>
                  <a:pt x="756745" y="788276"/>
                </a:cubicBezTo>
                <a:cubicBezTo>
                  <a:pt x="748106" y="769764"/>
                  <a:pt x="724427" y="753935"/>
                  <a:pt x="704193" y="756745"/>
                </a:cubicBezTo>
                <a:cubicBezTo>
                  <a:pt x="593094" y="772175"/>
                  <a:pt x="486979" y="812800"/>
                  <a:pt x="378372" y="840827"/>
                </a:cubicBezTo>
                <a:cubicBezTo>
                  <a:pt x="346841" y="868855"/>
                  <a:pt x="311806" y="893379"/>
                  <a:pt x="283779" y="924910"/>
                </a:cubicBezTo>
                <a:cubicBezTo>
                  <a:pt x="242869" y="970934"/>
                  <a:pt x="171317" y="1090031"/>
                  <a:pt x="147145" y="1145627"/>
                </a:cubicBezTo>
                <a:cubicBezTo>
                  <a:pt x="120473" y="1206972"/>
                  <a:pt x="91522" y="1321547"/>
                  <a:pt x="73572" y="1387365"/>
                </a:cubicBezTo>
                <a:cubicBezTo>
                  <a:pt x="59611" y="1554905"/>
                  <a:pt x="45874" y="1606398"/>
                  <a:pt x="105103" y="1807779"/>
                </a:cubicBezTo>
                <a:cubicBezTo>
                  <a:pt x="121914" y="1864937"/>
                  <a:pt x="318973" y="1953056"/>
                  <a:pt x="325821" y="1954924"/>
                </a:cubicBezTo>
                <a:cubicBezTo>
                  <a:pt x="386755" y="1971542"/>
                  <a:pt x="451945" y="1961931"/>
                  <a:pt x="515007" y="1965434"/>
                </a:cubicBezTo>
                <a:cubicBezTo>
                  <a:pt x="569338" y="1950617"/>
                  <a:pt x="644289" y="1938296"/>
                  <a:pt x="693683" y="1902372"/>
                </a:cubicBezTo>
                <a:cubicBezTo>
                  <a:pt x="713718" y="1887801"/>
                  <a:pt x="730547" y="1868993"/>
                  <a:pt x="746234" y="1849820"/>
                </a:cubicBezTo>
                <a:cubicBezTo>
                  <a:pt x="772687" y="1817488"/>
                  <a:pt x="803606" y="1762577"/>
                  <a:pt x="819807" y="1723696"/>
                </a:cubicBezTo>
                <a:cubicBezTo>
                  <a:pt x="828329" y="1703243"/>
                  <a:pt x="833821" y="1681655"/>
                  <a:pt x="840828" y="1660634"/>
                </a:cubicBezTo>
                <a:cubicBezTo>
                  <a:pt x="837324" y="1604579"/>
                  <a:pt x="840826" y="1547641"/>
                  <a:pt x="830317" y="1492469"/>
                </a:cubicBezTo>
                <a:cubicBezTo>
                  <a:pt x="826495" y="1472401"/>
                  <a:pt x="814911" y="1452459"/>
                  <a:pt x="798786" y="1439917"/>
                </a:cubicBezTo>
                <a:cubicBezTo>
                  <a:pt x="651215" y="1325139"/>
                  <a:pt x="640355" y="1345187"/>
                  <a:pt x="462455" y="1313793"/>
                </a:cubicBezTo>
                <a:cubicBezTo>
                  <a:pt x="371365" y="1320800"/>
                  <a:pt x="277212" y="1310362"/>
                  <a:pt x="189186" y="1334814"/>
                </a:cubicBezTo>
                <a:cubicBezTo>
                  <a:pt x="145957" y="1346822"/>
                  <a:pt x="84083" y="1418896"/>
                  <a:pt x="84083" y="1418896"/>
                </a:cubicBezTo>
                <a:cubicBezTo>
                  <a:pt x="66566" y="1467944"/>
                  <a:pt x="38196" y="1514387"/>
                  <a:pt x="31531" y="1566041"/>
                </a:cubicBezTo>
                <a:cubicBezTo>
                  <a:pt x="23896" y="1625212"/>
                  <a:pt x="27068" y="1686965"/>
                  <a:pt x="42041" y="1744717"/>
                </a:cubicBezTo>
                <a:cubicBezTo>
                  <a:pt x="59553" y="1812262"/>
                  <a:pt x="107312" y="1863776"/>
                  <a:pt x="168165" y="1891862"/>
                </a:cubicBezTo>
                <a:cubicBezTo>
                  <a:pt x="211819" y="1912010"/>
                  <a:pt x="268684" y="1916732"/>
                  <a:pt x="315310" y="1923393"/>
                </a:cubicBezTo>
                <a:cubicBezTo>
                  <a:pt x="346841" y="1916386"/>
                  <a:pt x="379913" y="1914368"/>
                  <a:pt x="409903" y="1902372"/>
                </a:cubicBezTo>
                <a:cubicBezTo>
                  <a:pt x="454099" y="1884693"/>
                  <a:pt x="482837" y="1850459"/>
                  <a:pt x="515007" y="1818289"/>
                </a:cubicBezTo>
                <a:cubicBezTo>
                  <a:pt x="525517" y="1793765"/>
                  <a:pt x="538101" y="1770029"/>
                  <a:pt x="546538" y="1744717"/>
                </a:cubicBezTo>
                <a:cubicBezTo>
                  <a:pt x="551432" y="1730034"/>
                  <a:pt x="565796" y="1639683"/>
                  <a:pt x="567559" y="1629103"/>
                </a:cubicBezTo>
                <a:cubicBezTo>
                  <a:pt x="543139" y="1531425"/>
                  <a:pt x="575428" y="1545020"/>
                  <a:pt x="504497" y="154502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2953407" y="567559"/>
            <a:ext cx="5738648" cy="831275"/>
          </a:xfrm>
          <a:custGeom>
            <a:avLst/>
            <a:gdLst>
              <a:gd name="connsiteX0" fmla="*/ 0 w 5738648"/>
              <a:gd name="connsiteY0" fmla="*/ 819807 h 831275"/>
              <a:gd name="connsiteX1" fmla="*/ 42041 w 5738648"/>
              <a:gd name="connsiteY1" fmla="*/ 830317 h 831275"/>
              <a:gd name="connsiteX2" fmla="*/ 756745 w 5738648"/>
              <a:gd name="connsiteY2" fmla="*/ 809296 h 831275"/>
              <a:gd name="connsiteX3" fmla="*/ 893379 w 5738648"/>
              <a:gd name="connsiteY3" fmla="*/ 788275 h 831275"/>
              <a:gd name="connsiteX4" fmla="*/ 1061545 w 5738648"/>
              <a:gd name="connsiteY4" fmla="*/ 756744 h 831275"/>
              <a:gd name="connsiteX5" fmla="*/ 1229710 w 5738648"/>
              <a:gd name="connsiteY5" fmla="*/ 735724 h 831275"/>
              <a:gd name="connsiteX6" fmla="*/ 1439917 w 5738648"/>
              <a:gd name="connsiteY6" fmla="*/ 693682 h 831275"/>
              <a:gd name="connsiteX7" fmla="*/ 1534510 w 5738648"/>
              <a:gd name="connsiteY7" fmla="*/ 662151 h 831275"/>
              <a:gd name="connsiteX8" fmla="*/ 1776248 w 5738648"/>
              <a:gd name="connsiteY8" fmla="*/ 609600 h 831275"/>
              <a:gd name="connsiteX9" fmla="*/ 1954924 w 5738648"/>
              <a:gd name="connsiteY9" fmla="*/ 567558 h 831275"/>
              <a:gd name="connsiteX10" fmla="*/ 2112579 w 5738648"/>
              <a:gd name="connsiteY10" fmla="*/ 536027 h 831275"/>
              <a:gd name="connsiteX11" fmla="*/ 2196662 w 5738648"/>
              <a:gd name="connsiteY11" fmla="*/ 515007 h 831275"/>
              <a:gd name="connsiteX12" fmla="*/ 2322786 w 5738648"/>
              <a:gd name="connsiteY12" fmla="*/ 493986 h 831275"/>
              <a:gd name="connsiteX13" fmla="*/ 2406869 w 5738648"/>
              <a:gd name="connsiteY13" fmla="*/ 483475 h 831275"/>
              <a:gd name="connsiteX14" fmla="*/ 2585545 w 5738648"/>
              <a:gd name="connsiteY14" fmla="*/ 430924 h 831275"/>
              <a:gd name="connsiteX15" fmla="*/ 2680138 w 5738648"/>
              <a:gd name="connsiteY15" fmla="*/ 409903 h 831275"/>
              <a:gd name="connsiteX16" fmla="*/ 2806262 w 5738648"/>
              <a:gd name="connsiteY16" fmla="*/ 357351 h 831275"/>
              <a:gd name="connsiteX17" fmla="*/ 2953407 w 5738648"/>
              <a:gd name="connsiteY17" fmla="*/ 294289 h 831275"/>
              <a:gd name="connsiteX18" fmla="*/ 3100552 w 5738648"/>
              <a:gd name="connsiteY18" fmla="*/ 231227 h 831275"/>
              <a:gd name="connsiteX19" fmla="*/ 3226676 w 5738648"/>
              <a:gd name="connsiteY19" fmla="*/ 189186 h 831275"/>
              <a:gd name="connsiteX20" fmla="*/ 3415862 w 5738648"/>
              <a:gd name="connsiteY20" fmla="*/ 136634 h 831275"/>
              <a:gd name="connsiteX21" fmla="*/ 3552496 w 5738648"/>
              <a:gd name="connsiteY21" fmla="*/ 126124 h 831275"/>
              <a:gd name="connsiteX22" fmla="*/ 3710152 w 5738648"/>
              <a:gd name="connsiteY22" fmla="*/ 105103 h 831275"/>
              <a:gd name="connsiteX23" fmla="*/ 3836276 w 5738648"/>
              <a:gd name="connsiteY23" fmla="*/ 94593 h 831275"/>
              <a:gd name="connsiteX24" fmla="*/ 4204138 w 5738648"/>
              <a:gd name="connsiteY24" fmla="*/ 105103 h 831275"/>
              <a:gd name="connsiteX25" fmla="*/ 4351283 w 5738648"/>
              <a:gd name="connsiteY25" fmla="*/ 126124 h 831275"/>
              <a:gd name="connsiteX26" fmla="*/ 4445876 w 5738648"/>
              <a:gd name="connsiteY26" fmla="*/ 136634 h 831275"/>
              <a:gd name="connsiteX27" fmla="*/ 4529959 w 5738648"/>
              <a:gd name="connsiteY27" fmla="*/ 147144 h 831275"/>
              <a:gd name="connsiteX28" fmla="*/ 4992414 w 5738648"/>
              <a:gd name="connsiteY28" fmla="*/ 168165 h 831275"/>
              <a:gd name="connsiteX29" fmla="*/ 5328745 w 5738648"/>
              <a:gd name="connsiteY29" fmla="*/ 157655 h 831275"/>
              <a:gd name="connsiteX30" fmla="*/ 5412827 w 5738648"/>
              <a:gd name="connsiteY30" fmla="*/ 136634 h 831275"/>
              <a:gd name="connsiteX31" fmla="*/ 5475890 w 5738648"/>
              <a:gd name="connsiteY31" fmla="*/ 126124 h 831275"/>
              <a:gd name="connsiteX32" fmla="*/ 5538952 w 5738648"/>
              <a:gd name="connsiteY32" fmla="*/ 105103 h 831275"/>
              <a:gd name="connsiteX33" fmla="*/ 5644055 w 5738648"/>
              <a:gd name="connsiteY33" fmla="*/ 84082 h 831275"/>
              <a:gd name="connsiteX34" fmla="*/ 5675586 w 5738648"/>
              <a:gd name="connsiteY34" fmla="*/ 63062 h 831275"/>
              <a:gd name="connsiteX35" fmla="*/ 5717627 w 5738648"/>
              <a:gd name="connsiteY35" fmla="*/ 42041 h 831275"/>
              <a:gd name="connsiteX36" fmla="*/ 5738648 w 5738648"/>
              <a:gd name="connsiteY36" fmla="*/ 0 h 83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738648" h="831275">
                <a:moveTo>
                  <a:pt x="0" y="819807"/>
                </a:moveTo>
                <a:cubicBezTo>
                  <a:pt x="14014" y="823310"/>
                  <a:pt x="27596" y="830317"/>
                  <a:pt x="42041" y="830317"/>
                </a:cubicBezTo>
                <a:cubicBezTo>
                  <a:pt x="575682" y="830317"/>
                  <a:pt x="468678" y="838104"/>
                  <a:pt x="756745" y="809296"/>
                </a:cubicBezTo>
                <a:cubicBezTo>
                  <a:pt x="862633" y="782825"/>
                  <a:pt x="711800" y="818538"/>
                  <a:pt x="893379" y="788275"/>
                </a:cubicBezTo>
                <a:cubicBezTo>
                  <a:pt x="1147043" y="745998"/>
                  <a:pt x="852542" y="784005"/>
                  <a:pt x="1061545" y="756744"/>
                </a:cubicBezTo>
                <a:lnTo>
                  <a:pt x="1229710" y="735724"/>
                </a:lnTo>
                <a:cubicBezTo>
                  <a:pt x="1460139" y="669887"/>
                  <a:pt x="1074736" y="776678"/>
                  <a:pt x="1439917" y="693682"/>
                </a:cubicBezTo>
                <a:cubicBezTo>
                  <a:pt x="1472327" y="686316"/>
                  <a:pt x="1502266" y="670212"/>
                  <a:pt x="1534510" y="662151"/>
                </a:cubicBezTo>
                <a:cubicBezTo>
                  <a:pt x="1614509" y="642151"/>
                  <a:pt x="1699037" y="638554"/>
                  <a:pt x="1776248" y="609600"/>
                </a:cubicBezTo>
                <a:cubicBezTo>
                  <a:pt x="1890036" y="566930"/>
                  <a:pt x="1830581" y="581375"/>
                  <a:pt x="1954924" y="567558"/>
                </a:cubicBezTo>
                <a:cubicBezTo>
                  <a:pt x="2118510" y="520820"/>
                  <a:pt x="1933579" y="569589"/>
                  <a:pt x="2112579" y="536027"/>
                </a:cubicBezTo>
                <a:cubicBezTo>
                  <a:pt x="2140974" y="530703"/>
                  <a:pt x="2168333" y="520673"/>
                  <a:pt x="2196662" y="515007"/>
                </a:cubicBezTo>
                <a:cubicBezTo>
                  <a:pt x="2238456" y="506648"/>
                  <a:pt x="2280636" y="500309"/>
                  <a:pt x="2322786" y="493986"/>
                </a:cubicBezTo>
                <a:cubicBezTo>
                  <a:pt x="2350719" y="489796"/>
                  <a:pt x="2379107" y="488680"/>
                  <a:pt x="2406869" y="483475"/>
                </a:cubicBezTo>
                <a:cubicBezTo>
                  <a:pt x="2507930" y="464526"/>
                  <a:pt x="2481107" y="459935"/>
                  <a:pt x="2585545" y="430924"/>
                </a:cubicBezTo>
                <a:cubicBezTo>
                  <a:pt x="2616667" y="422279"/>
                  <a:pt x="2648607" y="416910"/>
                  <a:pt x="2680138" y="409903"/>
                </a:cubicBezTo>
                <a:cubicBezTo>
                  <a:pt x="2768333" y="365804"/>
                  <a:pt x="2670481" y="412898"/>
                  <a:pt x="2806262" y="357351"/>
                </a:cubicBezTo>
                <a:cubicBezTo>
                  <a:pt x="2855652" y="337146"/>
                  <a:pt x="2904359" y="315310"/>
                  <a:pt x="2953407" y="294289"/>
                </a:cubicBezTo>
                <a:cubicBezTo>
                  <a:pt x="2953413" y="294286"/>
                  <a:pt x="3100546" y="231229"/>
                  <a:pt x="3100552" y="231227"/>
                </a:cubicBezTo>
                <a:cubicBezTo>
                  <a:pt x="3142593" y="217213"/>
                  <a:pt x="3183977" y="201047"/>
                  <a:pt x="3226676" y="189186"/>
                </a:cubicBezTo>
                <a:cubicBezTo>
                  <a:pt x="3289738" y="171669"/>
                  <a:pt x="3350605" y="141654"/>
                  <a:pt x="3415862" y="136634"/>
                </a:cubicBezTo>
                <a:lnTo>
                  <a:pt x="3552496" y="126124"/>
                </a:lnTo>
                <a:cubicBezTo>
                  <a:pt x="3772658" y="105156"/>
                  <a:pt x="3510827" y="126084"/>
                  <a:pt x="3710152" y="105103"/>
                </a:cubicBezTo>
                <a:cubicBezTo>
                  <a:pt x="3752107" y="100687"/>
                  <a:pt x="3794235" y="98096"/>
                  <a:pt x="3836276" y="94593"/>
                </a:cubicBezTo>
                <a:lnTo>
                  <a:pt x="4204138" y="105103"/>
                </a:lnTo>
                <a:cubicBezTo>
                  <a:pt x="4327934" y="110730"/>
                  <a:pt x="4261176" y="113251"/>
                  <a:pt x="4351283" y="126124"/>
                </a:cubicBezTo>
                <a:cubicBezTo>
                  <a:pt x="4382689" y="130611"/>
                  <a:pt x="4414368" y="132927"/>
                  <a:pt x="4445876" y="136634"/>
                </a:cubicBezTo>
                <a:cubicBezTo>
                  <a:pt x="4473928" y="139934"/>
                  <a:pt x="4501785" y="145132"/>
                  <a:pt x="4529959" y="147144"/>
                </a:cubicBezTo>
                <a:cubicBezTo>
                  <a:pt x="4612391" y="153032"/>
                  <a:pt x="4924164" y="165321"/>
                  <a:pt x="4992414" y="168165"/>
                </a:cubicBezTo>
                <a:cubicBezTo>
                  <a:pt x="5104524" y="164662"/>
                  <a:pt x="5216894" y="166044"/>
                  <a:pt x="5328745" y="157655"/>
                </a:cubicBezTo>
                <a:cubicBezTo>
                  <a:pt x="5357554" y="155494"/>
                  <a:pt x="5384330" y="141383"/>
                  <a:pt x="5412827" y="136634"/>
                </a:cubicBezTo>
                <a:lnTo>
                  <a:pt x="5475890" y="126124"/>
                </a:lnTo>
                <a:cubicBezTo>
                  <a:pt x="5496911" y="119117"/>
                  <a:pt x="5517225" y="109449"/>
                  <a:pt x="5538952" y="105103"/>
                </a:cubicBezTo>
                <a:lnTo>
                  <a:pt x="5644055" y="84082"/>
                </a:lnTo>
                <a:cubicBezTo>
                  <a:pt x="5654565" y="77075"/>
                  <a:pt x="5664619" y="69329"/>
                  <a:pt x="5675586" y="63062"/>
                </a:cubicBezTo>
                <a:cubicBezTo>
                  <a:pt x="5689189" y="55289"/>
                  <a:pt x="5706548" y="53120"/>
                  <a:pt x="5717627" y="42041"/>
                </a:cubicBezTo>
                <a:cubicBezTo>
                  <a:pt x="5728706" y="30962"/>
                  <a:pt x="5738648" y="0"/>
                  <a:pt x="5738648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2732690" y="2469931"/>
            <a:ext cx="6222124" cy="546578"/>
          </a:xfrm>
          <a:custGeom>
            <a:avLst/>
            <a:gdLst>
              <a:gd name="connsiteX0" fmla="*/ 0 w 6222124"/>
              <a:gd name="connsiteY0" fmla="*/ 0 h 546578"/>
              <a:gd name="connsiteX1" fmla="*/ 136634 w 6222124"/>
              <a:gd name="connsiteY1" fmla="*/ 21021 h 546578"/>
              <a:gd name="connsiteX2" fmla="*/ 178676 w 6222124"/>
              <a:gd name="connsiteY2" fmla="*/ 31531 h 546578"/>
              <a:gd name="connsiteX3" fmla="*/ 231227 w 6222124"/>
              <a:gd name="connsiteY3" fmla="*/ 42041 h 546578"/>
              <a:gd name="connsiteX4" fmla="*/ 388882 w 6222124"/>
              <a:gd name="connsiteY4" fmla="*/ 63062 h 546578"/>
              <a:gd name="connsiteX5" fmla="*/ 672662 w 6222124"/>
              <a:gd name="connsiteY5" fmla="*/ 73572 h 546578"/>
              <a:gd name="connsiteX6" fmla="*/ 1282262 w 6222124"/>
              <a:gd name="connsiteY6" fmla="*/ 63062 h 546578"/>
              <a:gd name="connsiteX7" fmla="*/ 2427889 w 6222124"/>
              <a:gd name="connsiteY7" fmla="*/ 52552 h 546578"/>
              <a:gd name="connsiteX8" fmla="*/ 2680138 w 6222124"/>
              <a:gd name="connsiteY8" fmla="*/ 31531 h 546578"/>
              <a:gd name="connsiteX9" fmla="*/ 2837793 w 6222124"/>
              <a:gd name="connsiteY9" fmla="*/ 21021 h 546578"/>
              <a:gd name="connsiteX10" fmla="*/ 3867807 w 6222124"/>
              <a:gd name="connsiteY10" fmla="*/ 31531 h 546578"/>
              <a:gd name="connsiteX11" fmla="*/ 4088524 w 6222124"/>
              <a:gd name="connsiteY11" fmla="*/ 52552 h 546578"/>
              <a:gd name="connsiteX12" fmla="*/ 4246179 w 6222124"/>
              <a:gd name="connsiteY12" fmla="*/ 63062 h 546578"/>
              <a:gd name="connsiteX13" fmla="*/ 4319751 w 6222124"/>
              <a:gd name="connsiteY13" fmla="*/ 73572 h 546578"/>
              <a:gd name="connsiteX14" fmla="*/ 4403834 w 6222124"/>
              <a:gd name="connsiteY14" fmla="*/ 84083 h 546578"/>
              <a:gd name="connsiteX15" fmla="*/ 4466896 w 6222124"/>
              <a:gd name="connsiteY15" fmla="*/ 94593 h 546578"/>
              <a:gd name="connsiteX16" fmla="*/ 4750676 w 6222124"/>
              <a:gd name="connsiteY16" fmla="*/ 136635 h 546578"/>
              <a:gd name="connsiteX17" fmla="*/ 4813738 w 6222124"/>
              <a:gd name="connsiteY17" fmla="*/ 147145 h 546578"/>
              <a:gd name="connsiteX18" fmla="*/ 4876800 w 6222124"/>
              <a:gd name="connsiteY18" fmla="*/ 157655 h 546578"/>
              <a:gd name="connsiteX19" fmla="*/ 4981903 w 6222124"/>
              <a:gd name="connsiteY19" fmla="*/ 178676 h 546578"/>
              <a:gd name="connsiteX20" fmla="*/ 5023944 w 6222124"/>
              <a:gd name="connsiteY20" fmla="*/ 189186 h 546578"/>
              <a:gd name="connsiteX21" fmla="*/ 5076496 w 6222124"/>
              <a:gd name="connsiteY21" fmla="*/ 199697 h 546578"/>
              <a:gd name="connsiteX22" fmla="*/ 5118538 w 6222124"/>
              <a:gd name="connsiteY22" fmla="*/ 210207 h 546578"/>
              <a:gd name="connsiteX23" fmla="*/ 5234151 w 6222124"/>
              <a:gd name="connsiteY23" fmla="*/ 231228 h 546578"/>
              <a:gd name="connsiteX24" fmla="*/ 5276193 w 6222124"/>
              <a:gd name="connsiteY24" fmla="*/ 241738 h 546578"/>
              <a:gd name="connsiteX25" fmla="*/ 5349765 w 6222124"/>
              <a:gd name="connsiteY25" fmla="*/ 252248 h 546578"/>
              <a:gd name="connsiteX26" fmla="*/ 5465379 w 6222124"/>
              <a:gd name="connsiteY26" fmla="*/ 273269 h 546578"/>
              <a:gd name="connsiteX27" fmla="*/ 5549462 w 6222124"/>
              <a:gd name="connsiteY27" fmla="*/ 294290 h 546578"/>
              <a:gd name="connsiteX28" fmla="*/ 5602013 w 6222124"/>
              <a:gd name="connsiteY28" fmla="*/ 304800 h 546578"/>
              <a:gd name="connsiteX29" fmla="*/ 5633544 w 6222124"/>
              <a:gd name="connsiteY29" fmla="*/ 315310 h 546578"/>
              <a:gd name="connsiteX30" fmla="*/ 5675586 w 6222124"/>
              <a:gd name="connsiteY30" fmla="*/ 325821 h 546578"/>
              <a:gd name="connsiteX31" fmla="*/ 5759669 w 6222124"/>
              <a:gd name="connsiteY31" fmla="*/ 367862 h 546578"/>
              <a:gd name="connsiteX32" fmla="*/ 5822731 w 6222124"/>
              <a:gd name="connsiteY32" fmla="*/ 388883 h 546578"/>
              <a:gd name="connsiteX33" fmla="*/ 5854262 w 6222124"/>
              <a:gd name="connsiteY33" fmla="*/ 409903 h 546578"/>
              <a:gd name="connsiteX34" fmla="*/ 5948855 w 6222124"/>
              <a:gd name="connsiteY34" fmla="*/ 430924 h 546578"/>
              <a:gd name="connsiteX35" fmla="*/ 5980386 w 6222124"/>
              <a:gd name="connsiteY35" fmla="*/ 441435 h 546578"/>
              <a:gd name="connsiteX36" fmla="*/ 6074979 w 6222124"/>
              <a:gd name="connsiteY36" fmla="*/ 472966 h 546578"/>
              <a:gd name="connsiteX37" fmla="*/ 6106510 w 6222124"/>
              <a:gd name="connsiteY37" fmla="*/ 493986 h 546578"/>
              <a:gd name="connsiteX38" fmla="*/ 6138041 w 6222124"/>
              <a:gd name="connsiteY38" fmla="*/ 504497 h 546578"/>
              <a:gd name="connsiteX39" fmla="*/ 6180082 w 6222124"/>
              <a:gd name="connsiteY39" fmla="*/ 525517 h 546578"/>
              <a:gd name="connsiteX40" fmla="*/ 6222124 w 6222124"/>
              <a:gd name="connsiteY40" fmla="*/ 546538 h 54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222124" h="546578">
                <a:moveTo>
                  <a:pt x="0" y="0"/>
                </a:moveTo>
                <a:cubicBezTo>
                  <a:pt x="94865" y="23716"/>
                  <a:pt x="-20735" y="-3190"/>
                  <a:pt x="136634" y="21021"/>
                </a:cubicBezTo>
                <a:cubicBezTo>
                  <a:pt x="150911" y="23218"/>
                  <a:pt x="164575" y="28397"/>
                  <a:pt x="178676" y="31531"/>
                </a:cubicBezTo>
                <a:cubicBezTo>
                  <a:pt x="196115" y="35406"/>
                  <a:pt x="213561" y="39391"/>
                  <a:pt x="231227" y="42041"/>
                </a:cubicBezTo>
                <a:cubicBezTo>
                  <a:pt x="283657" y="49906"/>
                  <a:pt x="336000" y="59285"/>
                  <a:pt x="388882" y="63062"/>
                </a:cubicBezTo>
                <a:cubicBezTo>
                  <a:pt x="483300" y="69806"/>
                  <a:pt x="578069" y="70069"/>
                  <a:pt x="672662" y="73572"/>
                </a:cubicBezTo>
                <a:lnTo>
                  <a:pt x="1282262" y="63062"/>
                </a:lnTo>
                <a:lnTo>
                  <a:pt x="2427889" y="52552"/>
                </a:lnTo>
                <a:cubicBezTo>
                  <a:pt x="2512242" y="50649"/>
                  <a:pt x="2595950" y="37143"/>
                  <a:pt x="2680138" y="31531"/>
                </a:cubicBezTo>
                <a:lnTo>
                  <a:pt x="2837793" y="21021"/>
                </a:lnTo>
                <a:lnTo>
                  <a:pt x="3867807" y="31531"/>
                </a:lnTo>
                <a:cubicBezTo>
                  <a:pt x="4007306" y="34044"/>
                  <a:pt x="3974757" y="42659"/>
                  <a:pt x="4088524" y="52552"/>
                </a:cubicBezTo>
                <a:cubicBezTo>
                  <a:pt x="4140994" y="57115"/>
                  <a:pt x="4193627" y="59559"/>
                  <a:pt x="4246179" y="63062"/>
                </a:cubicBezTo>
                <a:lnTo>
                  <a:pt x="4319751" y="73572"/>
                </a:lnTo>
                <a:lnTo>
                  <a:pt x="4403834" y="84083"/>
                </a:lnTo>
                <a:cubicBezTo>
                  <a:pt x="4424930" y="87097"/>
                  <a:pt x="4445826" y="91401"/>
                  <a:pt x="4466896" y="94593"/>
                </a:cubicBezTo>
                <a:lnTo>
                  <a:pt x="4750676" y="136635"/>
                </a:lnTo>
                <a:cubicBezTo>
                  <a:pt x="4771746" y="139827"/>
                  <a:pt x="4792717" y="143642"/>
                  <a:pt x="4813738" y="147145"/>
                </a:cubicBezTo>
                <a:cubicBezTo>
                  <a:pt x="4834759" y="150648"/>
                  <a:pt x="4855903" y="153476"/>
                  <a:pt x="4876800" y="157655"/>
                </a:cubicBezTo>
                <a:cubicBezTo>
                  <a:pt x="4911834" y="164662"/>
                  <a:pt x="4947242" y="170011"/>
                  <a:pt x="4981903" y="178676"/>
                </a:cubicBezTo>
                <a:cubicBezTo>
                  <a:pt x="4995917" y="182179"/>
                  <a:pt x="5009843" y="186052"/>
                  <a:pt x="5023944" y="189186"/>
                </a:cubicBezTo>
                <a:cubicBezTo>
                  <a:pt x="5041383" y="193061"/>
                  <a:pt x="5059057" y="195822"/>
                  <a:pt x="5076496" y="199697"/>
                </a:cubicBezTo>
                <a:cubicBezTo>
                  <a:pt x="5090597" y="202831"/>
                  <a:pt x="5104437" y="207073"/>
                  <a:pt x="5118538" y="210207"/>
                </a:cubicBezTo>
                <a:cubicBezTo>
                  <a:pt x="5219983" y="232750"/>
                  <a:pt x="5120069" y="208411"/>
                  <a:pt x="5234151" y="231228"/>
                </a:cubicBezTo>
                <a:cubicBezTo>
                  <a:pt x="5248316" y="234061"/>
                  <a:pt x="5261981" y="239154"/>
                  <a:pt x="5276193" y="241738"/>
                </a:cubicBezTo>
                <a:cubicBezTo>
                  <a:pt x="5300566" y="246169"/>
                  <a:pt x="5325280" y="248481"/>
                  <a:pt x="5349765" y="252248"/>
                </a:cubicBezTo>
                <a:cubicBezTo>
                  <a:pt x="5381935" y="257197"/>
                  <a:pt x="5432597" y="265704"/>
                  <a:pt x="5465379" y="273269"/>
                </a:cubicBezTo>
                <a:cubicBezTo>
                  <a:pt x="5493529" y="279765"/>
                  <a:pt x="5521133" y="288624"/>
                  <a:pt x="5549462" y="294290"/>
                </a:cubicBezTo>
                <a:cubicBezTo>
                  <a:pt x="5566979" y="297793"/>
                  <a:pt x="5584682" y="300467"/>
                  <a:pt x="5602013" y="304800"/>
                </a:cubicBezTo>
                <a:cubicBezTo>
                  <a:pt x="5612761" y="307487"/>
                  <a:pt x="5622891" y="312266"/>
                  <a:pt x="5633544" y="315310"/>
                </a:cubicBezTo>
                <a:cubicBezTo>
                  <a:pt x="5647434" y="319278"/>
                  <a:pt x="5661572" y="322317"/>
                  <a:pt x="5675586" y="325821"/>
                </a:cubicBezTo>
                <a:cubicBezTo>
                  <a:pt x="5717650" y="353863"/>
                  <a:pt x="5703103" y="347292"/>
                  <a:pt x="5759669" y="367862"/>
                </a:cubicBezTo>
                <a:cubicBezTo>
                  <a:pt x="5780493" y="375434"/>
                  <a:pt x="5804294" y="376592"/>
                  <a:pt x="5822731" y="388883"/>
                </a:cubicBezTo>
                <a:cubicBezTo>
                  <a:pt x="5833241" y="395890"/>
                  <a:pt x="5842652" y="404927"/>
                  <a:pt x="5854262" y="409903"/>
                </a:cubicBezTo>
                <a:cubicBezTo>
                  <a:pt x="5869375" y="416380"/>
                  <a:pt x="5936873" y="427928"/>
                  <a:pt x="5948855" y="430924"/>
                </a:cubicBezTo>
                <a:cubicBezTo>
                  <a:pt x="5959603" y="433611"/>
                  <a:pt x="5969733" y="438391"/>
                  <a:pt x="5980386" y="441435"/>
                </a:cubicBezTo>
                <a:cubicBezTo>
                  <a:pt x="6027224" y="454818"/>
                  <a:pt x="6026656" y="448805"/>
                  <a:pt x="6074979" y="472966"/>
                </a:cubicBezTo>
                <a:cubicBezTo>
                  <a:pt x="6086277" y="478615"/>
                  <a:pt x="6095212" y="488337"/>
                  <a:pt x="6106510" y="493986"/>
                </a:cubicBezTo>
                <a:cubicBezTo>
                  <a:pt x="6116419" y="498941"/>
                  <a:pt x="6127858" y="500133"/>
                  <a:pt x="6138041" y="504497"/>
                </a:cubicBezTo>
                <a:cubicBezTo>
                  <a:pt x="6152442" y="510669"/>
                  <a:pt x="6166479" y="517744"/>
                  <a:pt x="6180082" y="525517"/>
                </a:cubicBezTo>
                <a:cubicBezTo>
                  <a:pt x="6220270" y="548482"/>
                  <a:pt x="6197389" y="546538"/>
                  <a:pt x="6222124" y="54653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784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2" r="1"/>
          <a:stretch/>
        </p:blipFill>
        <p:spPr>
          <a:xfrm>
            <a:off x="368428" y="1841500"/>
            <a:ext cx="11315572" cy="302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61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Two Variables to Isolate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71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Two Variables to Isolate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076" y="2382674"/>
            <a:ext cx="10515600" cy="2252389"/>
          </a:xfrm>
        </p:spPr>
        <p:txBody>
          <a:bodyPr numCol="2">
            <a:normAutofit/>
          </a:bodyPr>
          <a:lstStyle/>
          <a:p>
            <a:pPr algn="ctr"/>
            <a:r>
              <a:rPr lang="en-US" sz="4000" dirty="0" smtClean="0"/>
              <a:t>Wake Model</a:t>
            </a:r>
          </a:p>
          <a:p>
            <a:endParaRPr lang="en-US" sz="4000" dirty="0" smtClean="0"/>
          </a:p>
          <a:p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28589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Two Variables to Isolate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076" y="2382675"/>
            <a:ext cx="10515600" cy="697410"/>
          </a:xfrm>
        </p:spPr>
        <p:txBody>
          <a:bodyPr numCol="2">
            <a:noAutofit/>
          </a:bodyPr>
          <a:lstStyle/>
          <a:p>
            <a:pPr algn="ctr"/>
            <a:r>
              <a:rPr lang="en-US" sz="4000" dirty="0" smtClean="0"/>
              <a:t>Wake Model</a:t>
            </a:r>
          </a:p>
          <a:p>
            <a:endParaRPr lang="en-US" sz="4000" dirty="0" smtClean="0"/>
          </a:p>
          <a:p>
            <a:pPr algn="ctr"/>
            <a:r>
              <a:rPr lang="en-US" sz="4000" dirty="0" smtClean="0"/>
              <a:t>Optimization Method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6096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 Farm Scenario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591</Words>
  <Application>Microsoft Macintosh PowerPoint</Application>
  <PresentationFormat>Widescreen</PresentationFormat>
  <Paragraphs>157</Paragraphs>
  <Slides>35</Slides>
  <Notes>13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Calibri</vt:lpstr>
      <vt:lpstr>Calibri Light</vt:lpstr>
      <vt:lpstr>Mangal</vt:lpstr>
      <vt:lpstr>Arial</vt:lpstr>
      <vt:lpstr>Office Theme</vt:lpstr>
      <vt:lpstr>Best Practices for Wake Model and Optimization Algorithm Selection in Wind Farm Layout Optimization</vt:lpstr>
      <vt:lpstr>PowerPoint Presentation</vt:lpstr>
      <vt:lpstr>PowerPoint Presentation</vt:lpstr>
      <vt:lpstr>PowerPoint Presentation</vt:lpstr>
      <vt:lpstr>PowerPoint Presentation</vt:lpstr>
      <vt:lpstr>Two Variables to Isolate</vt:lpstr>
      <vt:lpstr>Two Variables to Isolate</vt:lpstr>
      <vt:lpstr>Two Variables to Isolate</vt:lpstr>
      <vt:lpstr>Wind Farm Scenario</vt:lpstr>
      <vt:lpstr>Wind Farm Scenario</vt:lpstr>
      <vt:lpstr>Wind Farm Scenario</vt:lpstr>
      <vt:lpstr>Wind Farm Scenario</vt:lpstr>
      <vt:lpstr>Wind Farm Scenario</vt:lpstr>
      <vt:lpstr>Wind Farm Scenario</vt:lpstr>
      <vt:lpstr>Wind Farm Scenario</vt:lpstr>
      <vt:lpstr>Wind Farm Scenario</vt:lpstr>
      <vt:lpstr>Wind Farm Scenario</vt:lpstr>
      <vt:lpstr>Case Study 1</vt:lpstr>
      <vt:lpstr>Case Study 1</vt:lpstr>
      <vt:lpstr>Case Study 1</vt:lpstr>
      <vt:lpstr>Case Study 1</vt:lpstr>
      <vt:lpstr>Case Study 1</vt:lpstr>
      <vt:lpstr>Case Study 1</vt:lpstr>
      <vt:lpstr>Case Study 2</vt:lpstr>
      <vt:lpstr>Case Study 2</vt:lpstr>
      <vt:lpstr>Case Study 2</vt:lpstr>
      <vt:lpstr>Results (cs1)</vt:lpstr>
      <vt:lpstr>Results (cs1)</vt:lpstr>
      <vt:lpstr>Results (cs1)</vt:lpstr>
      <vt:lpstr>Results (cs1)</vt:lpstr>
      <vt:lpstr>Results (cs1)</vt:lpstr>
      <vt:lpstr>Results (cs1)</vt:lpstr>
      <vt:lpstr>Results (cs2)</vt:lpstr>
      <vt:lpstr>Time comparison</vt:lpstr>
      <vt:lpstr>Takeaways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Baker</dc:creator>
  <cp:lastModifiedBy>Nick Baker</cp:lastModifiedBy>
  <cp:revision>39</cp:revision>
  <dcterms:created xsi:type="dcterms:W3CDTF">2018-12-27T08:01:25Z</dcterms:created>
  <dcterms:modified xsi:type="dcterms:W3CDTF">2019-01-05T00:16:27Z</dcterms:modified>
</cp:coreProperties>
</file>